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  <p:sldMasterId id="2147484681" r:id="rId2"/>
    <p:sldMasterId id="2147484745" r:id="rId3"/>
    <p:sldMasterId id="2147484791" r:id="rId4"/>
    <p:sldMasterId id="2147484887" r:id="rId5"/>
    <p:sldMasterId id="2147484982" r:id="rId6"/>
  </p:sldMasterIdLst>
  <p:notesMasterIdLst>
    <p:notesMasterId r:id="rId30"/>
  </p:notesMasterIdLst>
  <p:sldIdLst>
    <p:sldId id="2894" r:id="rId7"/>
    <p:sldId id="3655" r:id="rId8"/>
    <p:sldId id="2778" r:id="rId9"/>
    <p:sldId id="3593" r:id="rId10"/>
    <p:sldId id="3676" r:id="rId11"/>
    <p:sldId id="3653" r:id="rId12"/>
    <p:sldId id="2354" r:id="rId13"/>
    <p:sldId id="3703" r:id="rId14"/>
    <p:sldId id="3704" r:id="rId15"/>
    <p:sldId id="3705" r:id="rId16"/>
    <p:sldId id="3706" r:id="rId17"/>
    <p:sldId id="3667" r:id="rId18"/>
    <p:sldId id="3707" r:id="rId19"/>
    <p:sldId id="3678" r:id="rId20"/>
    <p:sldId id="3682" r:id="rId21"/>
    <p:sldId id="3680" r:id="rId22"/>
    <p:sldId id="3702" r:id="rId23"/>
    <p:sldId id="3681" r:id="rId24"/>
    <p:sldId id="3700" r:id="rId25"/>
    <p:sldId id="3701" r:id="rId26"/>
    <p:sldId id="3699" r:id="rId27"/>
    <p:sldId id="3644" r:id="rId28"/>
    <p:sldId id="3671" r:id="rId29"/>
  </p:sldIdLst>
  <p:sldSz cx="12192000" cy="6858000"/>
  <p:notesSz cx="7010400" cy="9236075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Microsoft Sans Serif" panose="020B0604020202020204" pitchFamily="34" charset="0"/>
      <p:regular r:id="rId46"/>
    </p:embeddedFont>
    <p:embeddedFont>
      <p:font typeface="Palatino Linotype" panose="02040502050505030304" pitchFamily="18" charset="0"/>
      <p:regular r:id="rId47"/>
      <p:bold r:id="rId48"/>
      <p:italic r:id="rId49"/>
      <p:boldItalic r:id="rId50"/>
    </p:embeddedFont>
    <p:embeddedFont>
      <p:font typeface="Tahoma" panose="020B0604030504040204" pitchFamily="34" charset="0"/>
      <p:regular r:id="rId51"/>
      <p:bold r:id="rId5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9D9D9"/>
    <a:srgbClr val="4DF640"/>
    <a:srgbClr val="47FF9A"/>
    <a:srgbClr val="0033CC"/>
    <a:srgbClr val="CC6600"/>
    <a:srgbClr val="1064E0"/>
    <a:srgbClr val="0066FF"/>
    <a:srgbClr val="BDEEFF"/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3" autoAdjust="0"/>
    <p:restoredTop sz="93447" autoAdjust="0"/>
  </p:normalViewPr>
  <p:slideViewPr>
    <p:cSldViewPr snapToGrid="0" snapToObjects="1">
      <p:cViewPr>
        <p:scale>
          <a:sx n="63" d="100"/>
          <a:sy n="63" d="100"/>
        </p:scale>
        <p:origin x="636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9.fntdata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4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214" y="1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1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defTabSz="9135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214" y="8771830"/>
            <a:ext cx="3039666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 defTabSz="913525">
              <a:defRPr sz="1200" smtClean="0"/>
            </a:lvl1pPr>
          </a:lstStyle>
          <a:p>
            <a:pPr>
              <a:defRPr/>
            </a:pPr>
            <a:fld id="{F840CE2C-EAEE-4206-8EDA-BE6B1ADC7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54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26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27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2d75c668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2d75c668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8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8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8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4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35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94B05C-CE15-44E0-A9EE-400BD8AA2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35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1675"/>
            <a:ext cx="6200775" cy="3489325"/>
          </a:xfrm>
          <a:ln w="12700" cap="flat">
            <a:solidFill>
              <a:schemeClr val="tx1"/>
            </a:solidFill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23" y="4426748"/>
            <a:ext cx="5170556" cy="3920350"/>
          </a:xfrm>
          <a:noFill/>
          <a:ln/>
        </p:spPr>
        <p:txBody>
          <a:bodyPr lIns="94219" tIns="46310" rIns="94219" bIns="463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5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0CE2C-EAEE-4206-8EDA-BE6B1ADC71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3E5D5-ABBD-4E2B-8BF7-36CD93B699A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EE9DF-9A70-407D-B6AC-DD85B13C8B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E3F1A-D88C-4BE4-8775-6318F7A9A5D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948843"/>
            <a:ext cx="12056533" cy="0"/>
          </a:xfrm>
          <a:prstGeom prst="line">
            <a:avLst/>
          </a:prstGeom>
          <a:ln w="2857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9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3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6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5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4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9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1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D4CF1-73D5-4B82-B845-EFC0D828C9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8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1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64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4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rks 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71200" y="6705600"/>
            <a:ext cx="1320800" cy="152400"/>
          </a:xfrm>
          <a:solidFill>
            <a:schemeClr val="accent2">
              <a:lumMod val="10000"/>
              <a:lumOff val="90000"/>
            </a:schemeClr>
          </a:solidFill>
        </p:spPr>
        <p:txBody>
          <a:bodyPr/>
          <a:lstStyle>
            <a:lvl1pPr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Madison March 24</a:t>
            </a:r>
          </a:p>
        </p:txBody>
      </p:sp>
    </p:spTree>
    <p:extLst>
      <p:ext uri="{BB962C8B-B14F-4D97-AF65-F5344CB8AC3E}">
        <p14:creationId xmlns:p14="http://schemas.microsoft.com/office/powerpoint/2010/main" val="1894538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95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8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2336" y="1447800"/>
            <a:ext cx="4682067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47800"/>
            <a:ext cx="4682067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08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10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1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755406-C7D2-4F1D-9437-A33E2EF842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26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68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69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44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87840" y="76200"/>
            <a:ext cx="2391833" cy="403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2335" y="76200"/>
            <a:ext cx="6972300" cy="403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44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04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469621A-4B8E-4B6A-BE4A-27A157E63DE9}"/>
              </a:ext>
            </a:extLst>
          </p:cNvPr>
          <p:cNvSpPr txBox="1">
            <a:spLocks/>
          </p:cNvSpPr>
          <p:nvPr userDrawn="1"/>
        </p:nvSpPr>
        <p:spPr>
          <a:xfrm>
            <a:off x="11585591" y="6507346"/>
            <a:ext cx="51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A11A9-19A1-4961-AFEF-63745C1A7F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47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4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94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4A89BE-14B3-4EE3-9BAA-3D91EEF4DF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4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1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5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466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39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73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9AD4A-1283-40C3-8638-261688890763}"/>
              </a:ext>
            </a:extLst>
          </p:cNvPr>
          <p:cNvCxnSpPr/>
          <p:nvPr userDrawn="1"/>
        </p:nvCxnSpPr>
        <p:spPr>
          <a:xfrm>
            <a:off x="59267" y="948843"/>
            <a:ext cx="12056533" cy="0"/>
          </a:xfrm>
          <a:prstGeom prst="line">
            <a:avLst/>
          </a:prstGeom>
          <a:ln w="2857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1877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60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877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9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8A03A4-0D3C-4332-87BC-78782974F2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7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62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58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08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80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309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3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787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 userDrawn="1">
  <p:cSld name="Title slide 1 1 1 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533593" y="637343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+mj-lt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FEDC147-3744-4675-A320-CF276786540B}"/>
              </a:ext>
            </a:extLst>
          </p:cNvPr>
          <p:cNvSpPr txBox="1">
            <a:spLocks/>
          </p:cNvSpPr>
          <p:nvPr userDrawn="1"/>
        </p:nvSpPr>
        <p:spPr>
          <a:xfrm>
            <a:off x="-90101" y="6433675"/>
            <a:ext cx="422386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>
              <a:defRPr lang="en-US"/>
            </a:defPPr>
            <a:lvl1pPr lvl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lvl="1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00000000-1234-1234-1234-123412341234}" type="slidenum">
              <a:rPr lang="en" smtClean="0">
                <a:solidFill>
                  <a:srgbClr val="595959"/>
                </a:solidFill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" dirty="0">
              <a:solidFill>
                <a:srgbClr val="59595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918BF-E9DB-42C7-A18F-DDF232716AAA}"/>
              </a:ext>
            </a:extLst>
          </p:cNvPr>
          <p:cNvSpPr/>
          <p:nvPr userDrawn="1"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34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46DE2A-E7AE-4315-A085-D31D455931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E1899-53DB-449C-A6DB-A08C8D5317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F0F27-60E2-4765-9B1F-EF5CEDAF41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4A812-359C-4B0D-B068-ACB4D3F43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8325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  <p:sp>
        <p:nvSpPr>
          <p:cNvPr id="8325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-112" charset="0"/>
              </a:defRPr>
            </a:lvl1pPr>
          </a:lstStyle>
          <a:p>
            <a:fld id="{938355C8-7372-4491-ABAA-B38BFC8A430A}" type="slidenum">
              <a:rPr lang="en-US">
                <a:solidFill>
                  <a:srgbClr val="000000"/>
                </a:solidFill>
                <a:ea typeface="ＭＳ Ｐゴシック" pitchFamily="-112" charset="-128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41000">
              <a:schemeClr val="tx1">
                <a:lumMod val="64000"/>
                <a:lumOff val="36000"/>
              </a:schemeClr>
            </a:gs>
            <a:gs pos="81000">
              <a:schemeClr val="tx1">
                <a:lumMod val="75000"/>
                <a:lumOff val="2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1A6EC-3761-4BD0-8E89-E3EA420E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38457-74E3-4280-96A4-62F3D3D4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850A-9AFA-4156-A579-69E5D67E5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88F2891-DE43-4504-B1F9-3734C2DC85DE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D86FF-8DB2-42EC-8860-4D39458A4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M. Saffman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D390E-DDAC-403B-9BA7-64A2F5CA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11A9-19A1-4961-AFEF-63745C1A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8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956800" y="6635759"/>
            <a:ext cx="2133600" cy="21431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r>
              <a:rPr lang="en-GB" sz="800">
                <a:solidFill>
                  <a:srgbClr val="F0F0F0"/>
                </a:solidFill>
                <a:latin typeface="Arial" charset="0"/>
              </a:rPr>
              <a:t>Heidelberg  17.may.2006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1681890" y="6643688"/>
            <a:ext cx="510116" cy="2143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 algn="r"/>
            <a:fld id="{02407D34-A0D5-487C-887C-977B9E9B342A}" type="slidenum">
              <a:rPr lang="en-GB" sz="800">
                <a:solidFill>
                  <a:srgbClr val="F0F0F0"/>
                </a:solidFill>
                <a:latin typeface="Arial" charset="0"/>
              </a:rPr>
              <a:pPr algn="r"/>
              <a:t>‹#›</a:t>
            </a:fld>
            <a:endParaRPr lang="en-GB" sz="800">
              <a:solidFill>
                <a:srgbClr val="F0F0F0"/>
              </a:solidFill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8267" y="627697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99472" y="6276975"/>
            <a:ext cx="37930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335" y="1447800"/>
            <a:ext cx="956733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12335" y="76200"/>
            <a:ext cx="956733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F21C7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8" r:id="rId1"/>
    <p:sldLayoutId id="2147484889" r:id="rId2"/>
    <p:sldLayoutId id="2147484890" r:id="rId3"/>
    <p:sldLayoutId id="2147484891" r:id="rId4"/>
    <p:sldLayoutId id="2147484892" r:id="rId5"/>
    <p:sldLayoutId id="2147484893" r:id="rId6"/>
    <p:sldLayoutId id="2147484894" r:id="rId7"/>
    <p:sldLayoutId id="2147484895" r:id="rId8"/>
    <p:sldLayoutId id="2147484896" r:id="rId9"/>
    <p:sldLayoutId id="2147484897" r:id="rId10"/>
    <p:sldLayoutId id="2147484898" r:id="rId11"/>
    <p:sldLayoutId id="21474848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FCC8-1427-4672-A923-0BA75F96C1E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9B8D-7206-496F-964D-1CA2BF7DA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7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6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5.png"/><Relationship Id="rId5" Type="http://schemas.openxmlformats.org/officeDocument/2006/relationships/tags" Target="../tags/tag6.xml"/><Relationship Id="rId10" Type="http://schemas.openxmlformats.org/officeDocument/2006/relationships/image" Target="../media/image64.png"/><Relationship Id="rId4" Type="http://schemas.openxmlformats.org/officeDocument/2006/relationships/tags" Target="../tags/tag5.xml"/><Relationship Id="rId9" Type="http://schemas.openxmlformats.org/officeDocument/2006/relationships/image" Target="../media/image59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4.png"/><Relationship Id="rId3" Type="http://schemas.openxmlformats.org/officeDocument/2006/relationships/tags" Target="../tags/tag10.xml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70.png"/><Relationship Id="rId4" Type="http://schemas.openxmlformats.org/officeDocument/2006/relationships/tags" Target="../tags/tag11.xml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4.png"/><Relationship Id="rId3" Type="http://schemas.openxmlformats.org/officeDocument/2006/relationships/tags" Target="../tags/tag14.xml"/><Relationship Id="rId7" Type="http://schemas.openxmlformats.org/officeDocument/2006/relationships/image" Target="../media/image65.png"/><Relationship Id="rId12" Type="http://schemas.openxmlformats.org/officeDocument/2006/relationships/image" Target="../media/image7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74.png"/><Relationship Id="rId5" Type="http://schemas.openxmlformats.org/officeDocument/2006/relationships/tags" Target="../tags/tag16.xml"/><Relationship Id="rId10" Type="http://schemas.openxmlformats.org/officeDocument/2006/relationships/image" Target="../media/image73.png"/><Relationship Id="rId4" Type="http://schemas.openxmlformats.org/officeDocument/2006/relationships/tags" Target="../tags/tag15.xml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emf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2FEA33-2648-4F89-9BFA-C8C60EB3D276}"/>
              </a:ext>
            </a:extLst>
          </p:cNvPr>
          <p:cNvGrpSpPr/>
          <p:nvPr/>
        </p:nvGrpSpPr>
        <p:grpSpPr>
          <a:xfrm>
            <a:off x="-30403" y="-574539"/>
            <a:ext cx="12420107" cy="9311846"/>
            <a:chOff x="800100" y="7539395"/>
            <a:chExt cx="12420107" cy="9311846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787F12AD-87C4-4804-987B-58DFBE30B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7539395"/>
              <a:ext cx="12420107" cy="931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www.uc.wisc.edu/images/UWlogo_fl_4c_wht.gif">
              <a:extLst>
                <a:ext uri="{FF2B5EF4-FFF2-40B4-BE49-F238E27FC236}">
                  <a16:creationId xmlns:a16="http://schemas.microsoft.com/office/drawing/2014/main" id="{61EB707D-FD7A-4901-AD3B-C95D94DD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9109" y="13802513"/>
              <a:ext cx="1744183" cy="58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CDC63-4627-4291-822B-E27006678E5F}"/>
              </a:ext>
            </a:extLst>
          </p:cNvPr>
          <p:cNvGrpSpPr/>
          <p:nvPr/>
        </p:nvGrpSpPr>
        <p:grpSpPr>
          <a:xfrm>
            <a:off x="8102681" y="5338491"/>
            <a:ext cx="3771758" cy="1550067"/>
            <a:chOff x="3513545" y="4788888"/>
            <a:chExt cx="4965970" cy="20408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334289-5370-455B-BC93-F2C3D1F5272C}"/>
                </a:ext>
              </a:extLst>
            </p:cNvPr>
            <p:cNvGrpSpPr/>
            <p:nvPr/>
          </p:nvGrpSpPr>
          <p:grpSpPr>
            <a:xfrm>
              <a:off x="3513545" y="4788888"/>
              <a:ext cx="4965970" cy="2040848"/>
              <a:chOff x="6806946" y="4829202"/>
              <a:chExt cx="4965970" cy="20408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6BD0FB-67E5-4B1E-97D6-C0B539F120E6}"/>
                  </a:ext>
                </a:extLst>
              </p:cNvPr>
              <p:cNvSpPr/>
              <p:nvPr/>
            </p:nvSpPr>
            <p:spPr>
              <a:xfrm>
                <a:off x="6806946" y="4829202"/>
                <a:ext cx="4965970" cy="19804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6F5839-8124-4319-93E6-22E8C8CB0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122299" y="5709775"/>
                <a:ext cx="549050" cy="549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112758-F795-412F-9D9D-5402565498BA}"/>
                  </a:ext>
                </a:extLst>
              </p:cNvPr>
              <p:cNvSpPr/>
              <p:nvPr/>
            </p:nvSpPr>
            <p:spPr>
              <a:xfrm>
                <a:off x="8559914" y="5729838"/>
                <a:ext cx="552599" cy="5380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Picture 13" descr="WARFlogo_362x55.gif">
                <a:extLst>
                  <a:ext uri="{FF2B5EF4-FFF2-40B4-BE49-F238E27FC236}">
                    <a16:creationId xmlns:a16="http://schemas.microsoft.com/office/drawing/2014/main" id="{822FFB55-03F6-4B79-9D8D-D4DBC95BD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r="55084"/>
              <a:stretch/>
            </p:blipFill>
            <p:spPr>
              <a:xfrm>
                <a:off x="7792115" y="6203797"/>
                <a:ext cx="1486982" cy="502994"/>
              </a:xfrm>
              <a:prstGeom prst="rect">
                <a:avLst/>
              </a:prstGeom>
            </p:spPr>
          </p:pic>
          <p:pic>
            <p:nvPicPr>
              <p:cNvPr id="15" name="Picture 14" descr="WARFlogo_362x55.gif">
                <a:extLst>
                  <a:ext uri="{FF2B5EF4-FFF2-40B4-BE49-F238E27FC236}">
                    <a16:creationId xmlns:a16="http://schemas.microsoft.com/office/drawing/2014/main" id="{057DFD4A-3BEA-4436-B9C3-4F2D7AFD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l="44408"/>
              <a:stretch/>
            </p:blipFill>
            <p:spPr>
              <a:xfrm>
                <a:off x="7244861" y="6287298"/>
                <a:ext cx="2132270" cy="582752"/>
              </a:xfrm>
              <a:prstGeom prst="rect">
                <a:avLst/>
              </a:prstGeom>
            </p:spPr>
          </p:pic>
          <p:pic>
            <p:nvPicPr>
              <p:cNvPr id="16" name="Picture 2" descr="Image result for doe logo">
                <a:extLst>
                  <a:ext uri="{FF2B5EF4-FFF2-40B4-BE49-F238E27FC236}">
                    <a16:creationId xmlns:a16="http://schemas.microsoft.com/office/drawing/2014/main" id="{E8620A06-1FB0-4E63-B567-494FFF3D51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734" b="37851"/>
              <a:stretch/>
            </p:blipFill>
            <p:spPr bwMode="auto">
              <a:xfrm>
                <a:off x="9486215" y="5893036"/>
                <a:ext cx="2079582" cy="50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DARPA - ALLFED">
                <a:extLst>
                  <a:ext uri="{FF2B5EF4-FFF2-40B4-BE49-F238E27FC236}">
                    <a16:creationId xmlns:a16="http://schemas.microsoft.com/office/drawing/2014/main" id="{5056E10B-8028-4F12-A07E-C75041810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7133" y="5740309"/>
                <a:ext cx="949569" cy="513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D406E20-3BD1-4F10-9E3D-2056D227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460" y="4945880"/>
              <a:ext cx="1950724" cy="554737"/>
            </a:xfrm>
            <a:prstGeom prst="rect">
              <a:avLst/>
            </a:prstGeom>
          </p:spPr>
        </p:pic>
        <p:pic>
          <p:nvPicPr>
            <p:cNvPr id="10" name="Picture 2" descr="Q-NEXT">
              <a:extLst>
                <a:ext uri="{FF2B5EF4-FFF2-40B4-BE49-F238E27FC236}">
                  <a16:creationId xmlns:a16="http://schemas.microsoft.com/office/drawing/2014/main" id="{2A8C12C8-E5DD-43F8-887A-6BE9136C4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54" y="4815966"/>
              <a:ext cx="1952974" cy="75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BFC678-E1B2-4FAD-9F95-66AEEE22BF5C}"/>
              </a:ext>
            </a:extLst>
          </p:cNvPr>
          <p:cNvGrpSpPr/>
          <p:nvPr/>
        </p:nvGrpSpPr>
        <p:grpSpPr>
          <a:xfrm>
            <a:off x="668242" y="5868051"/>
            <a:ext cx="6521280" cy="970478"/>
            <a:chOff x="-9003" y="5770210"/>
            <a:chExt cx="6521280" cy="970478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E6C44946-F412-41B8-8C5B-95B6422DC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3" y="5770210"/>
              <a:ext cx="6453530" cy="93336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FE7B02-9E37-4C5C-BD5A-D941276CA7C5}"/>
                </a:ext>
              </a:extLst>
            </p:cNvPr>
            <p:cNvSpPr/>
            <p:nvPr/>
          </p:nvSpPr>
          <p:spPr>
            <a:xfrm>
              <a:off x="5167037" y="6402134"/>
              <a:ext cx="13452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wqi.wisc.edu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FEA33-2648-4F89-9BFA-C8C60EB3D276}"/>
              </a:ext>
            </a:extLst>
          </p:cNvPr>
          <p:cNvGrpSpPr/>
          <p:nvPr/>
        </p:nvGrpSpPr>
        <p:grpSpPr>
          <a:xfrm>
            <a:off x="-123198" y="-1226923"/>
            <a:ext cx="12420107" cy="9311846"/>
            <a:chOff x="800100" y="7539395"/>
            <a:chExt cx="12420107" cy="931184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87F12AD-87C4-4804-987B-58DFBE30B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7539395"/>
              <a:ext cx="12420107" cy="931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1EB707D-FD7A-4901-AD3B-C95D94DD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9109" y="13802513"/>
              <a:ext cx="1744183" cy="58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FCDC63-4627-4291-822B-E27006678E5F}"/>
              </a:ext>
            </a:extLst>
          </p:cNvPr>
          <p:cNvGrpSpPr/>
          <p:nvPr/>
        </p:nvGrpSpPr>
        <p:grpSpPr>
          <a:xfrm>
            <a:off x="8009886" y="4686107"/>
            <a:ext cx="3771758" cy="1550067"/>
            <a:chOff x="3513545" y="4788888"/>
            <a:chExt cx="4965970" cy="204084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334289-5370-455B-BC93-F2C3D1F5272C}"/>
                </a:ext>
              </a:extLst>
            </p:cNvPr>
            <p:cNvGrpSpPr/>
            <p:nvPr/>
          </p:nvGrpSpPr>
          <p:grpSpPr>
            <a:xfrm>
              <a:off x="3513545" y="4788888"/>
              <a:ext cx="4965970" cy="2040848"/>
              <a:chOff x="6806946" y="4829202"/>
              <a:chExt cx="4965970" cy="204084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F6BD0FB-67E5-4B1E-97D6-C0B539F120E6}"/>
                  </a:ext>
                </a:extLst>
              </p:cNvPr>
              <p:cNvSpPr/>
              <p:nvPr/>
            </p:nvSpPr>
            <p:spPr>
              <a:xfrm>
                <a:off x="6806946" y="4829202"/>
                <a:ext cx="4965970" cy="19804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F6F5839-8124-4319-93E6-22E8C8CB0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122299" y="5709775"/>
                <a:ext cx="549050" cy="549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E112758-F795-412F-9D9D-5402565498BA}"/>
                  </a:ext>
                </a:extLst>
              </p:cNvPr>
              <p:cNvSpPr/>
              <p:nvPr/>
            </p:nvSpPr>
            <p:spPr>
              <a:xfrm>
                <a:off x="8559914" y="5729838"/>
                <a:ext cx="552599" cy="5380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22FFB55-03F6-4B79-9D8D-D4DBC95BD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r="55084"/>
              <a:stretch/>
            </p:blipFill>
            <p:spPr>
              <a:xfrm>
                <a:off x="7792115" y="6203797"/>
                <a:ext cx="1486982" cy="502994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57DFD4A-3BEA-4436-B9C3-4F2D7AFD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l="44408"/>
              <a:stretch/>
            </p:blipFill>
            <p:spPr>
              <a:xfrm>
                <a:off x="7244861" y="6287298"/>
                <a:ext cx="2132270" cy="582752"/>
              </a:xfrm>
              <a:prstGeom prst="rect">
                <a:avLst/>
              </a:prstGeom>
            </p:spPr>
          </p:pic>
          <p:pic>
            <p:nvPicPr>
              <p:cNvPr id="52" name="Picture 51" descr="Image result for doe logo">
                <a:extLst>
                  <a:ext uri="{FF2B5EF4-FFF2-40B4-BE49-F238E27FC236}">
                    <a16:creationId xmlns:a16="http://schemas.microsoft.com/office/drawing/2014/main" id="{E8620A06-1FB0-4E63-B567-494FFF3D51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734" b="37851"/>
              <a:stretch/>
            </p:blipFill>
            <p:spPr bwMode="auto">
              <a:xfrm>
                <a:off x="9486215" y="5893036"/>
                <a:ext cx="2079582" cy="50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52" descr="DARPA - ALLFED">
                <a:extLst>
                  <a:ext uri="{FF2B5EF4-FFF2-40B4-BE49-F238E27FC236}">
                    <a16:creationId xmlns:a16="http://schemas.microsoft.com/office/drawing/2014/main" id="{5056E10B-8028-4F12-A07E-C75041810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7133" y="5740309"/>
                <a:ext cx="949569" cy="513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Picture 4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D406E20-3BD1-4F10-9E3D-2056D227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460" y="4945880"/>
              <a:ext cx="1950724" cy="554737"/>
            </a:xfrm>
            <a:prstGeom prst="rect">
              <a:avLst/>
            </a:prstGeom>
          </p:spPr>
        </p:pic>
        <p:pic>
          <p:nvPicPr>
            <p:cNvPr id="46" name="Picture 45" descr="Q-NEXT">
              <a:extLst>
                <a:ext uri="{FF2B5EF4-FFF2-40B4-BE49-F238E27FC236}">
                  <a16:creationId xmlns:a16="http://schemas.microsoft.com/office/drawing/2014/main" id="{2A8C12C8-E5DD-43F8-887A-6BE9136C4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54" y="4815966"/>
              <a:ext cx="1952974" cy="75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BFC678-E1B2-4FAD-9F95-66AEEE22BF5C}"/>
              </a:ext>
            </a:extLst>
          </p:cNvPr>
          <p:cNvGrpSpPr/>
          <p:nvPr/>
        </p:nvGrpSpPr>
        <p:grpSpPr>
          <a:xfrm>
            <a:off x="575447" y="5215667"/>
            <a:ext cx="6521280" cy="970478"/>
            <a:chOff x="-9003" y="5770210"/>
            <a:chExt cx="6521280" cy="970478"/>
          </a:xfrm>
        </p:grpSpPr>
        <p:pic>
          <p:nvPicPr>
            <p:cNvPr id="42" name="Picture 41" descr="A close up of a logo&#10;&#10;Description automatically generated">
              <a:extLst>
                <a:ext uri="{FF2B5EF4-FFF2-40B4-BE49-F238E27FC236}">
                  <a16:creationId xmlns:a16="http://schemas.microsoft.com/office/drawing/2014/main" id="{E6C44946-F412-41B8-8C5B-95B6422DC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3" y="5770210"/>
              <a:ext cx="6453530" cy="93336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FE7B02-9E37-4C5C-BD5A-D941276CA7C5}"/>
                </a:ext>
              </a:extLst>
            </p:cNvPr>
            <p:cNvSpPr/>
            <p:nvPr/>
          </p:nvSpPr>
          <p:spPr>
            <a:xfrm>
              <a:off x="5167037" y="6402134"/>
              <a:ext cx="13452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wqi.wisc.edu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29">
            <a:extLst>
              <a:ext uri="{FF2B5EF4-FFF2-40B4-BE49-F238E27FC236}">
                <a16:creationId xmlns:a16="http://schemas.microsoft.com/office/drawing/2014/main" id="{1A0C37CF-FA88-40AD-B27F-B414962BCA1D}"/>
              </a:ext>
            </a:extLst>
          </p:cNvPr>
          <p:cNvGrpSpPr/>
          <p:nvPr/>
        </p:nvGrpSpPr>
        <p:grpSpPr>
          <a:xfrm>
            <a:off x="789440" y="55873"/>
            <a:ext cx="11074242" cy="4471103"/>
            <a:chOff x="882235" y="189380"/>
            <a:chExt cx="11074242" cy="447110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C56ED6F-9121-4362-8957-DBE485D66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35" y="1434164"/>
              <a:ext cx="2474859" cy="83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A29D743-5D0E-463E-B613-416757CC98BC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9720" y="1572281"/>
              <a:ext cx="3356757" cy="55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그룹 28">
              <a:extLst>
                <a:ext uri="{FF2B5EF4-FFF2-40B4-BE49-F238E27FC236}">
                  <a16:creationId xmlns:a16="http://schemas.microsoft.com/office/drawing/2014/main" id="{3E079D42-25A1-4130-B8C9-8D9E6E091415}"/>
                </a:ext>
              </a:extLst>
            </p:cNvPr>
            <p:cNvGrpSpPr/>
            <p:nvPr/>
          </p:nvGrpSpPr>
          <p:grpSpPr>
            <a:xfrm>
              <a:off x="3404546" y="189380"/>
              <a:ext cx="5202125" cy="4471103"/>
              <a:chOff x="3404546" y="189380"/>
              <a:chExt cx="5202125" cy="447110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8497C1-FBFC-4250-87EE-B5AAEF095C87}"/>
                  </a:ext>
                </a:extLst>
              </p:cNvPr>
              <p:cNvSpPr/>
              <p:nvPr/>
            </p:nvSpPr>
            <p:spPr bwMode="auto">
              <a:xfrm>
                <a:off x="3404546" y="208630"/>
                <a:ext cx="5146159" cy="4123815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66FF"/>
                  </a:solidFill>
                  <a:effectLst/>
                  <a:latin typeface="Microsoft Sans Serif" pitchFamily="34" charset="0"/>
                </a:endParaRPr>
              </a:p>
            </p:txBody>
          </p:sp>
          <p:sp>
            <p:nvSpPr>
              <p:cNvPr id="38" name="TextBox 1">
                <a:extLst>
                  <a:ext uri="{FF2B5EF4-FFF2-40B4-BE49-F238E27FC236}">
                    <a16:creationId xmlns:a16="http://schemas.microsoft.com/office/drawing/2014/main" id="{9864185E-D927-4689-9702-C49A395BEE81}"/>
                  </a:ext>
                </a:extLst>
              </p:cNvPr>
              <p:cNvSpPr txBox="1"/>
              <p:nvPr/>
            </p:nvSpPr>
            <p:spPr>
              <a:xfrm>
                <a:off x="3593806" y="189380"/>
                <a:ext cx="225047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FF0000"/>
                    </a:solidFill>
                  </a:rPr>
                  <a:t>T. M. Graham*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Yunheung</a:t>
                </a:r>
                <a:r>
                  <a:rPr lang="en-US" dirty="0">
                    <a:solidFill>
                      <a:srgbClr val="FF0000"/>
                    </a:solidFill>
                  </a:rPr>
                  <a:t> Song</a:t>
                </a:r>
                <a:r>
                  <a:rPr lang="en-US" b="1" dirty="0">
                    <a:solidFill>
                      <a:srgbClr val="FF0000"/>
                    </a:solidFill>
                  </a:rPr>
                  <a:t>*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J. Scott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C. Poole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L. </a:t>
                </a:r>
                <a:r>
                  <a:rPr lang="en-US" dirty="0" err="1">
                    <a:solidFill>
                      <a:srgbClr val="FF0000"/>
                    </a:solidFill>
                  </a:rPr>
                  <a:t>Phuttitarn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K. </a:t>
                </a:r>
                <a:r>
                  <a:rPr lang="en-US" dirty="0" err="1">
                    <a:solidFill>
                      <a:srgbClr val="FF0000"/>
                    </a:solidFill>
                  </a:rPr>
                  <a:t>Jooya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P. Eichler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X. Jiang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A. </a:t>
                </a:r>
                <a:r>
                  <a:rPr lang="en-US" dirty="0" err="1">
                    <a:solidFill>
                      <a:srgbClr val="FF0000"/>
                    </a:solidFill>
                  </a:rPr>
                  <a:t>Marra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B. </a:t>
                </a:r>
                <a:r>
                  <a:rPr lang="en-US" dirty="0" err="1">
                    <a:solidFill>
                      <a:srgbClr val="FF0000"/>
                    </a:solidFill>
                  </a:rPr>
                  <a:t>Grinkemeyer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M. Kwon</a:t>
                </a:r>
              </a:p>
              <a:p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9" name="TextBox 23">
                <a:extLst>
                  <a:ext uri="{FF2B5EF4-FFF2-40B4-BE49-F238E27FC236}">
                    <a16:creationId xmlns:a16="http://schemas.microsoft.com/office/drawing/2014/main" id="{1A02CE8E-A6BC-46C6-9098-33E4EEF3AFE2}"/>
                  </a:ext>
                </a:extLst>
              </p:cNvPr>
              <p:cNvSpPr txBox="1"/>
              <p:nvPr/>
            </p:nvSpPr>
            <p:spPr>
              <a:xfrm>
                <a:off x="6812643" y="202541"/>
                <a:ext cx="179402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000FF"/>
                    </a:solidFill>
                  </a:rPr>
                  <a:t>M. Ebert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J. </a:t>
                </a:r>
                <a:r>
                  <a:rPr lang="en-US" dirty="0" err="1">
                    <a:solidFill>
                      <a:srgbClr val="0000FF"/>
                    </a:solidFill>
                  </a:rPr>
                  <a:t>Cherek</a:t>
                </a:r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M. T. Lichtman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M. Gillette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D. Bowman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J. Gilbert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T. Balance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C. Campbell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E. D. Dahl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T. Noel</a:t>
                </a:r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A337DB89-638A-48C9-B156-F4A8CA9A7903}"/>
                  </a:ext>
                </a:extLst>
              </p:cNvPr>
              <p:cNvSpPr txBox="1"/>
              <p:nvPr/>
            </p:nvSpPr>
            <p:spPr>
              <a:xfrm>
                <a:off x="4198346" y="3706376"/>
                <a:ext cx="26758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Mark </a:t>
                </a:r>
                <a:r>
                  <a:rPr lang="en-US" sz="2800" dirty="0" err="1"/>
                  <a:t>Saffman</a:t>
                </a:r>
                <a:endParaRPr lang="en-US" sz="2800" dirty="0"/>
              </a:p>
              <a:p>
                <a:endParaRPr lang="en-US" sz="2800" dirty="0"/>
              </a:p>
            </p:txBody>
          </p:sp>
          <p:sp>
            <p:nvSpPr>
              <p:cNvPr id="41" name="TextBox 25">
                <a:extLst>
                  <a:ext uri="{FF2B5EF4-FFF2-40B4-BE49-F238E27FC236}">
                    <a16:creationId xmlns:a16="http://schemas.microsoft.com/office/drawing/2014/main" id="{8C30AA30-4951-4110-B671-3DAACB1BB338}"/>
                  </a:ext>
                </a:extLst>
              </p:cNvPr>
              <p:cNvSpPr txBox="1"/>
              <p:nvPr/>
            </p:nvSpPr>
            <p:spPr>
              <a:xfrm>
                <a:off x="6812643" y="3297532"/>
                <a:ext cx="179402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7030A0"/>
                    </a:solidFill>
                  </a:rPr>
                  <a:t>O. Crawford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N. S. Blunt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B. Rogers</a:t>
                </a:r>
              </a:p>
            </p:txBody>
          </p:sp>
        </p:grpSp>
        <p:pic>
          <p:nvPicPr>
            <p:cNvPr id="36" name="그림 26">
              <a:extLst>
                <a:ext uri="{FF2B5EF4-FFF2-40B4-BE49-F238E27FC236}">
                  <a16:creationId xmlns:a16="http://schemas.microsoft.com/office/drawing/2014/main" id="{F7FE7007-6DD9-4132-A2B4-15F469737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10747" y="3347006"/>
              <a:ext cx="1190625" cy="923925"/>
            </a:xfrm>
            <a:prstGeom prst="rect">
              <a:avLst/>
            </a:prstGeom>
          </p:spPr>
        </p:pic>
      </p:grpSp>
      <p:sp>
        <p:nvSpPr>
          <p:cNvPr id="30" name="TextBox 27">
            <a:extLst>
              <a:ext uri="{FF2B5EF4-FFF2-40B4-BE49-F238E27FC236}">
                <a16:creationId xmlns:a16="http://schemas.microsoft.com/office/drawing/2014/main" id="{546FB064-E677-4A72-9BC1-6C51D6B868AB}"/>
              </a:ext>
            </a:extLst>
          </p:cNvPr>
          <p:cNvSpPr txBox="1"/>
          <p:nvPr/>
        </p:nvSpPr>
        <p:spPr>
          <a:xfrm>
            <a:off x="448642" y="-1070745"/>
            <a:ext cx="13958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FF00"/>
                </a:solidFill>
              </a:rPr>
              <a:t>Demonstration of multi-qubit algorithms</a:t>
            </a:r>
          </a:p>
          <a:p>
            <a:r>
              <a:rPr lang="en-US" sz="3200" b="1" dirty="0">
                <a:solidFill>
                  <a:srgbClr val="FFFF00"/>
                </a:solidFill>
              </a:rPr>
              <a:t>on a programmable neutral-atom quantum computer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02A5A7-0A45-4095-A590-A23B9416753A}"/>
              </a:ext>
            </a:extLst>
          </p:cNvPr>
          <p:cNvSpPr txBox="1"/>
          <p:nvPr/>
        </p:nvSpPr>
        <p:spPr>
          <a:xfrm>
            <a:off x="645169" y="4636085"/>
            <a:ext cx="2751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Nature </a:t>
            </a:r>
            <a:r>
              <a:rPr lang="en-US" b="1" dirty="0">
                <a:solidFill>
                  <a:srgbClr val="FFFF00"/>
                </a:solidFill>
              </a:rPr>
              <a:t>604</a:t>
            </a:r>
            <a:r>
              <a:rPr lang="en-US" dirty="0">
                <a:solidFill>
                  <a:srgbClr val="FFFF00"/>
                </a:solidFill>
              </a:rPr>
              <a:t>, 457 (2022)</a:t>
            </a:r>
          </a:p>
        </p:txBody>
      </p:sp>
    </p:spTree>
    <p:extLst>
      <p:ext uri="{BB962C8B-B14F-4D97-AF65-F5344CB8AC3E}">
        <p14:creationId xmlns:p14="http://schemas.microsoft.com/office/powerpoint/2010/main" val="438783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Google Shape;187;p31">
            <a:extLst>
              <a:ext uri="{FF2B5EF4-FFF2-40B4-BE49-F238E27FC236}">
                <a16:creationId xmlns:a16="http://schemas.microsoft.com/office/drawing/2014/main" id="{B1EA81C6-9C4D-51D3-6FF3-E09278427453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Improved two-qubit gate – Joint Illumination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EA67D-4313-1B34-6672-5E65B982FA9B}"/>
              </a:ext>
            </a:extLst>
          </p:cNvPr>
          <p:cNvSpPr txBox="1"/>
          <p:nvPr/>
        </p:nvSpPr>
        <p:spPr>
          <a:xfrm>
            <a:off x="4158879" y="776027"/>
            <a:ext cx="494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Single-addressed sequential CZ gate</a:t>
            </a: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F7E70859-6629-7213-05AD-75ECA20E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51" y="1314450"/>
            <a:ext cx="5200650" cy="211455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6BE2AA08-B788-9946-5909-1B95EFA3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545" y="3499073"/>
            <a:ext cx="25585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en-US" sz="1100" kern="0" dirty="0"/>
              <a:t>T. M. Graham</a:t>
            </a:r>
            <a:r>
              <a:rPr kumimoji="0" lang="fr-FR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et al., PRL (2019)</a:t>
            </a:r>
          </a:p>
        </p:txBody>
      </p:sp>
      <p:grpSp>
        <p:nvGrpSpPr>
          <p:cNvPr id="16" name="그룹 30">
            <a:extLst>
              <a:ext uri="{FF2B5EF4-FFF2-40B4-BE49-F238E27FC236}">
                <a16:creationId xmlns:a16="http://schemas.microsoft.com/office/drawing/2014/main" id="{AE39A940-BDEE-2616-290F-CE84F8F79C20}"/>
              </a:ext>
            </a:extLst>
          </p:cNvPr>
          <p:cNvGrpSpPr/>
          <p:nvPr/>
        </p:nvGrpSpPr>
        <p:grpSpPr>
          <a:xfrm>
            <a:off x="9603006" y="990152"/>
            <a:ext cx="1973227" cy="3552825"/>
            <a:chOff x="65390" y="1605919"/>
            <a:chExt cx="1973227" cy="3552825"/>
          </a:xfrm>
        </p:grpSpPr>
        <p:pic>
          <p:nvPicPr>
            <p:cNvPr id="17" name="그림 31">
              <a:extLst>
                <a:ext uri="{FF2B5EF4-FFF2-40B4-BE49-F238E27FC236}">
                  <a16:creationId xmlns:a16="http://schemas.microsoft.com/office/drawing/2014/main" id="{5AA927B9-CDE0-0817-B742-3F6B3E59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0" y="1605919"/>
              <a:ext cx="1866900" cy="35528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90FBFA-746E-4F4A-0269-FF05C43832E1}"/>
                </a:ext>
              </a:extLst>
            </p:cNvPr>
            <p:cNvSpPr txBox="1"/>
            <p:nvPr/>
          </p:nvSpPr>
          <p:spPr>
            <a:xfrm>
              <a:off x="956269" y="244964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0.76 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6970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Google Shape;187;p31">
            <a:extLst>
              <a:ext uri="{FF2B5EF4-FFF2-40B4-BE49-F238E27FC236}">
                <a16:creationId xmlns:a16="http://schemas.microsoft.com/office/drawing/2014/main" id="{702DCB5F-4904-0290-EF67-B8FF94E220C2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Improved two-qubit gate – Joint Illumination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81A8C-64D1-924B-701E-3CAF3402D204}"/>
              </a:ext>
            </a:extLst>
          </p:cNvPr>
          <p:cNvSpPr txBox="1"/>
          <p:nvPr/>
        </p:nvSpPr>
        <p:spPr>
          <a:xfrm>
            <a:off x="95518" y="4711081"/>
            <a:ext cx="11628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Simultaneous CZ gate for shorter time and better coherence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그룹 1">
            <a:extLst>
              <a:ext uri="{FF2B5EF4-FFF2-40B4-BE49-F238E27FC236}">
                <a16:creationId xmlns:a16="http://schemas.microsoft.com/office/drawing/2014/main" id="{55E02741-EC7E-909F-69F0-FDCA18251751}"/>
              </a:ext>
            </a:extLst>
          </p:cNvPr>
          <p:cNvGrpSpPr/>
          <p:nvPr/>
        </p:nvGrpSpPr>
        <p:grpSpPr>
          <a:xfrm>
            <a:off x="3713476" y="1331534"/>
            <a:ext cx="4919074" cy="3166417"/>
            <a:chOff x="3713476" y="1331534"/>
            <a:chExt cx="4919074" cy="3166417"/>
          </a:xfrm>
        </p:grpSpPr>
        <p:pic>
          <p:nvPicPr>
            <p:cNvPr id="6" name="그림 14">
              <a:extLst>
                <a:ext uri="{FF2B5EF4-FFF2-40B4-BE49-F238E27FC236}">
                  <a16:creationId xmlns:a16="http://schemas.microsoft.com/office/drawing/2014/main" id="{56AC8A90-26B2-8BDA-FDCA-918557F0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7721" y="1377095"/>
              <a:ext cx="3108304" cy="31208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4C498B-7CEA-0E83-9756-0FF3C9BF16C0}"/>
                </a:ext>
              </a:extLst>
            </p:cNvPr>
            <p:cNvSpPr txBox="1"/>
            <p:nvPr/>
          </p:nvSpPr>
          <p:spPr>
            <a:xfrm>
              <a:off x="3713476" y="1825759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1040 nm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83D6C-569B-D8DA-8FD3-329EA6A9F2A2}"/>
                </a:ext>
              </a:extLst>
            </p:cNvPr>
            <p:cNvSpPr txBox="1"/>
            <p:nvPr/>
          </p:nvSpPr>
          <p:spPr>
            <a:xfrm>
              <a:off x="7593483" y="1331534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459 nm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D8641D-E1C6-E06A-08FB-B3C9D0D27AAE}"/>
              </a:ext>
            </a:extLst>
          </p:cNvPr>
          <p:cNvSpPr txBox="1"/>
          <p:nvPr/>
        </p:nvSpPr>
        <p:spPr>
          <a:xfrm>
            <a:off x="3576002" y="272385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AOD +1 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EA415-B653-8ADB-1B84-446D5D79FFAD}"/>
              </a:ext>
            </a:extLst>
          </p:cNvPr>
          <p:cNvSpPr txBox="1"/>
          <p:nvPr/>
        </p:nvSpPr>
        <p:spPr>
          <a:xfrm>
            <a:off x="7517987" y="227877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AOD -1 order</a:t>
            </a:r>
          </a:p>
        </p:txBody>
      </p:sp>
      <p:grpSp>
        <p:nvGrpSpPr>
          <p:cNvPr id="11" name="그룹 21">
            <a:extLst>
              <a:ext uri="{FF2B5EF4-FFF2-40B4-BE49-F238E27FC236}">
                <a16:creationId xmlns:a16="http://schemas.microsoft.com/office/drawing/2014/main" id="{EDB568F3-8435-3D4F-31C7-935F04526488}"/>
              </a:ext>
            </a:extLst>
          </p:cNvPr>
          <p:cNvGrpSpPr/>
          <p:nvPr/>
        </p:nvGrpSpPr>
        <p:grpSpPr>
          <a:xfrm>
            <a:off x="9603006" y="990152"/>
            <a:ext cx="1973227" cy="3552825"/>
            <a:chOff x="65390" y="1605919"/>
            <a:chExt cx="1973227" cy="3552825"/>
          </a:xfrm>
        </p:grpSpPr>
        <p:pic>
          <p:nvPicPr>
            <p:cNvPr id="12" name="그림 22">
              <a:extLst>
                <a:ext uri="{FF2B5EF4-FFF2-40B4-BE49-F238E27FC236}">
                  <a16:creationId xmlns:a16="http://schemas.microsoft.com/office/drawing/2014/main" id="{88AEDCA9-F534-1773-F266-697DE791B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0" y="1605919"/>
              <a:ext cx="1866900" cy="3552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2685E6-BF7B-8477-6290-D8F214AAA5EC}"/>
                </a:ext>
              </a:extLst>
            </p:cNvPr>
            <p:cNvSpPr txBox="1"/>
            <p:nvPr/>
          </p:nvSpPr>
          <p:spPr>
            <a:xfrm>
              <a:off x="956269" y="244964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0.76 GHz</a:t>
              </a:r>
            </a:p>
          </p:txBody>
        </p:sp>
      </p:grpSp>
      <p:grpSp>
        <p:nvGrpSpPr>
          <p:cNvPr id="14" name="그룹 32">
            <a:extLst>
              <a:ext uri="{FF2B5EF4-FFF2-40B4-BE49-F238E27FC236}">
                <a16:creationId xmlns:a16="http://schemas.microsoft.com/office/drawing/2014/main" id="{89ADE7F5-FF64-9A02-BE53-98BD73B20A53}"/>
              </a:ext>
            </a:extLst>
          </p:cNvPr>
          <p:cNvGrpSpPr/>
          <p:nvPr/>
        </p:nvGrpSpPr>
        <p:grpSpPr>
          <a:xfrm>
            <a:off x="127810" y="1994230"/>
            <a:ext cx="2712593" cy="1635649"/>
            <a:chOff x="81296" y="2182852"/>
            <a:chExt cx="2838955" cy="1711843"/>
          </a:xfrm>
        </p:grpSpPr>
        <p:pic>
          <p:nvPicPr>
            <p:cNvPr id="15" name="그림 4">
              <a:extLst>
                <a:ext uri="{FF2B5EF4-FFF2-40B4-BE49-F238E27FC236}">
                  <a16:creationId xmlns:a16="http://schemas.microsoft.com/office/drawing/2014/main" id="{9A511707-8BF3-4AFA-1388-228DF96C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96" y="2182852"/>
              <a:ext cx="2838955" cy="681845"/>
            </a:xfrm>
            <a:prstGeom prst="rect">
              <a:avLst/>
            </a:prstGeom>
          </p:spPr>
        </p:pic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E30F2859-F5D9-2799-7326-74144FC6DD01}"/>
                </a:ext>
              </a:extLst>
            </p:cNvPr>
            <p:cNvSpPr/>
            <p:nvPr/>
          </p:nvSpPr>
          <p:spPr>
            <a:xfrm>
              <a:off x="1347981" y="2386668"/>
              <a:ext cx="332657" cy="246557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29">
              <a:extLst>
                <a:ext uri="{FF2B5EF4-FFF2-40B4-BE49-F238E27FC236}">
                  <a16:creationId xmlns:a16="http://schemas.microsoft.com/office/drawing/2014/main" id="{C166609F-DB10-7995-AE37-52B3475A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2453" y="3074846"/>
              <a:ext cx="1043445" cy="819849"/>
            </a:xfrm>
            <a:prstGeom prst="rect">
              <a:avLst/>
            </a:prstGeom>
          </p:spPr>
        </p:pic>
        <p:cxnSp>
          <p:nvCxnSpPr>
            <p:cNvPr id="18" name="직선 연결선 11">
              <a:extLst>
                <a:ext uri="{FF2B5EF4-FFF2-40B4-BE49-F238E27FC236}">
                  <a16:creationId xmlns:a16="http://schemas.microsoft.com/office/drawing/2014/main" id="{BA6D4047-A768-8E64-D589-EF1421338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485" y="2604350"/>
              <a:ext cx="540413" cy="621044"/>
            </a:xfrm>
            <a:prstGeom prst="line">
              <a:avLst/>
            </a:prstGeom>
            <a:ln w="12700">
              <a:solidFill>
                <a:srgbClr val="4171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33">
              <a:extLst>
                <a:ext uri="{FF2B5EF4-FFF2-40B4-BE49-F238E27FC236}">
                  <a16:creationId xmlns:a16="http://schemas.microsoft.com/office/drawing/2014/main" id="{08929604-E48E-D24A-11AA-9E34BB80C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1068" y="2633225"/>
              <a:ext cx="449570" cy="962187"/>
            </a:xfrm>
            <a:prstGeom prst="line">
              <a:avLst/>
            </a:prstGeom>
            <a:ln w="12700">
              <a:solidFill>
                <a:srgbClr val="4171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3D414A-8353-3DAB-A64C-5571EB608D07}"/>
              </a:ext>
            </a:extLst>
          </p:cNvPr>
          <p:cNvSpPr txBox="1"/>
          <p:nvPr/>
        </p:nvSpPr>
        <p:spPr>
          <a:xfrm>
            <a:off x="584313" y="1205247"/>
            <a:ext cx="2300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Global-addressed simultaneous CZ gate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E11D25F-342E-BC78-474F-A3CEB549A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53" y="2846965"/>
            <a:ext cx="18263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H. Levine et al., PRL (2019)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1678A-BD9D-0ACA-2A53-EA757BCA4B34}"/>
              </a:ext>
            </a:extLst>
          </p:cNvPr>
          <p:cNvSpPr txBox="1"/>
          <p:nvPr/>
        </p:nvSpPr>
        <p:spPr>
          <a:xfrm>
            <a:off x="4158879" y="776027"/>
            <a:ext cx="494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Dual-addressed simultaneous CZ gate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B608A-A780-A27D-F912-1DE25DE89C6E}"/>
              </a:ext>
            </a:extLst>
          </p:cNvPr>
          <p:cNvSpPr txBox="1"/>
          <p:nvPr/>
        </p:nvSpPr>
        <p:spPr>
          <a:xfrm>
            <a:off x="4660535" y="6356672"/>
            <a:ext cx="4916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defRPr/>
            </a:pPr>
            <a:r>
              <a:rPr lang="ko-KR" alt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site-independent Rydberg resonance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3D47D-F4AB-3466-EADA-60725C46AB78}"/>
              </a:ext>
            </a:extLst>
          </p:cNvPr>
          <p:cNvSpPr txBox="1"/>
          <p:nvPr/>
        </p:nvSpPr>
        <p:spPr>
          <a:xfrm>
            <a:off x="95518" y="5968791"/>
            <a:ext cx="116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Deflector frequency shifts are opposite for the two photons of the transition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A3EC6-5BE7-4DE4-C830-79D87A954B21}"/>
              </a:ext>
            </a:extLst>
          </p:cNvPr>
          <p:cNvSpPr txBox="1"/>
          <p:nvPr/>
        </p:nvSpPr>
        <p:spPr>
          <a:xfrm>
            <a:off x="95518" y="5341680"/>
            <a:ext cx="116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Arbitrary waveform generator drives acousto-optic deflector with two tones to target two atoms.</a:t>
            </a:r>
          </a:p>
        </p:txBody>
      </p:sp>
    </p:spTree>
    <p:extLst>
      <p:ext uri="{BB962C8B-B14F-4D97-AF65-F5344CB8AC3E}">
        <p14:creationId xmlns:p14="http://schemas.microsoft.com/office/powerpoint/2010/main" val="315251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Improved 2Q gate fidelity – Joint Illumination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7680BCB-4FA0-4270-8FBA-88F1A1F728A9}"/>
              </a:ext>
            </a:extLst>
          </p:cNvPr>
          <p:cNvSpPr txBox="1"/>
          <p:nvPr/>
        </p:nvSpPr>
        <p:spPr>
          <a:xfrm>
            <a:off x="182147" y="1004848"/>
            <a:ext cx="81617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Arbitrary waveform generator drives acousto-optic deflector with two tones to target two atoms.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Deflector frequency shifts are opposite for the two photons of the transition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Individual addressing of sites 9 um apart.  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Used Harvard protocol with parameters modified for weak blockade.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123FD63-E6C4-4303-96E8-DE82650929CB}"/>
              </a:ext>
            </a:extLst>
          </p:cNvPr>
          <p:cNvSpPr txBox="1"/>
          <p:nvPr/>
        </p:nvSpPr>
        <p:spPr>
          <a:xfrm>
            <a:off x="8765005" y="4806505"/>
            <a:ext cx="291263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Beam waist w=3.3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m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d=9 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m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75s state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err="1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</a:t>
            </a:r>
            <a:r>
              <a:rPr lang="en-US" kern="0" baseline="-25000" dirty="0" err="1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field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=16 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B/2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p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=3.0 MHz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W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/2</a:t>
            </a:r>
            <a:r>
              <a:rPr lang="en-US" kern="0" dirty="0">
                <a:solidFill>
                  <a:srgbClr val="0000FF"/>
                </a:solidFill>
                <a:latin typeface="Symbol" panose="05050102010706020507" pitchFamily="18" charset="2"/>
                <a:cs typeface="Arial" charset="0"/>
                <a:sym typeface="Arial"/>
              </a:rPr>
              <a:t>p</a:t>
            </a:r>
            <a:r>
              <a:rPr lang="en-US" kern="0" dirty="0">
                <a:solidFill>
                  <a:srgbClr val="0000FF"/>
                </a:solidFill>
                <a:latin typeface="Arial" charset="0"/>
                <a:cs typeface="Arial" charset="0"/>
                <a:sym typeface="Arial"/>
              </a:rPr>
              <a:t>=1.7 MHz</a:t>
            </a:r>
            <a:endParaRPr lang="en-US" sz="1800" dirty="0">
              <a:solidFill>
                <a:srgbClr val="0000FF"/>
              </a:solidFill>
              <a:latin typeface="Tahoma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00FF"/>
              </a:solidFill>
              <a:latin typeface="Tahoma"/>
              <a:cs typeface="Arial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5FFFA5-4377-4569-A3BC-5B2A826FB14E}"/>
              </a:ext>
            </a:extLst>
          </p:cNvPr>
          <p:cNvSpPr txBox="1"/>
          <p:nvPr/>
        </p:nvSpPr>
        <p:spPr>
          <a:xfrm>
            <a:off x="344807" y="4374446"/>
            <a:ext cx="632525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Bell Fidelity =0.93 +/- .01 (raw)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	       =0.96 +/- .01 (SPAM corrected)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DD57A-B195-461C-94C5-FE7A3C62A27B}"/>
              </a:ext>
            </a:extLst>
          </p:cNvPr>
          <p:cNvSpPr txBox="1"/>
          <p:nvPr/>
        </p:nvSpPr>
        <p:spPr>
          <a:xfrm>
            <a:off x="452768" y="3737520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H. Levine, et al. PRL 123.17 (2019)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8044E4F-FA0C-47B7-A9A7-C7C7DF32B922}"/>
              </a:ext>
            </a:extLst>
          </p:cNvPr>
          <p:cNvSpPr txBox="1"/>
          <p:nvPr/>
        </p:nvSpPr>
        <p:spPr>
          <a:xfrm>
            <a:off x="313659" y="5403306"/>
            <a:ext cx="7341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Bell Fidelity Average over 6 gates =0.90 (raw)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					~0.92 (corrected)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9F823-F2DC-43D9-811D-E7755C8CE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38" y="917066"/>
            <a:ext cx="2908020" cy="3673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F80D8-86DC-40F5-BEBD-D7CD9ADE535E}"/>
              </a:ext>
            </a:extLst>
          </p:cNvPr>
          <p:cNvSpPr txBox="1"/>
          <p:nvPr/>
        </p:nvSpPr>
        <p:spPr>
          <a:xfrm>
            <a:off x="8749047" y="4551716"/>
            <a:ext cx="15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50E2929-70F5-45C5-B809-FE347EDCEAA1}"/>
              </a:ext>
            </a:extLst>
          </p:cNvPr>
          <p:cNvSpPr txBox="1"/>
          <p:nvPr/>
        </p:nvSpPr>
        <p:spPr>
          <a:xfrm>
            <a:off x="9914594" y="4523810"/>
            <a:ext cx="6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90EA12-9B8B-4D79-B7C1-A396AB1F5B4B}"/>
              </a:ext>
            </a:extLst>
          </p:cNvPr>
          <p:cNvSpPr txBox="1"/>
          <p:nvPr/>
        </p:nvSpPr>
        <p:spPr>
          <a:xfrm>
            <a:off x="11069411" y="4523810"/>
            <a:ext cx="6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A83D9-8D2E-4B09-B6FA-6C55838A8C52}"/>
              </a:ext>
            </a:extLst>
          </p:cNvPr>
          <p:cNvSpPr txBox="1"/>
          <p:nvPr/>
        </p:nvSpPr>
        <p:spPr>
          <a:xfrm>
            <a:off x="9815839" y="1673824"/>
            <a:ext cx="550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1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Improved 2Q gate fidelity – Joint Illumination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7680BCB-4FA0-4270-8FBA-88F1A1F728A9}"/>
              </a:ext>
            </a:extLst>
          </p:cNvPr>
          <p:cNvSpPr txBox="1"/>
          <p:nvPr/>
        </p:nvSpPr>
        <p:spPr>
          <a:xfrm>
            <a:off x="182147" y="1004848"/>
            <a:ext cx="81617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Arbitrary waveform generator drives acousto-optic deflector with two tones to target two atoms.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Deflector frequency shifts are opposite for the two photons of the transition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Individual addressing of sites 9 um apart.  </a:t>
            </a: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Used Harvard protocol with parameters modified for weak blockade.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DD57A-B195-461C-94C5-FE7A3C62A27B}"/>
              </a:ext>
            </a:extLst>
          </p:cNvPr>
          <p:cNvSpPr txBox="1"/>
          <p:nvPr/>
        </p:nvSpPr>
        <p:spPr>
          <a:xfrm>
            <a:off x="452768" y="3737520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H. Levine, et al. PRL 123.17 (2019)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08BB595-87AA-9D78-4DF3-C4A83BB1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6" y="4125805"/>
            <a:ext cx="8109746" cy="273076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F25FFFA5-4377-4569-A3BC-5B2A826FB14E}"/>
              </a:ext>
            </a:extLst>
          </p:cNvPr>
          <p:cNvSpPr txBox="1"/>
          <p:nvPr/>
        </p:nvSpPr>
        <p:spPr>
          <a:xfrm>
            <a:off x="3931920" y="3246865"/>
            <a:ext cx="602998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Bell Fidelity =  0.957 (raw)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Arial"/>
                <a:sym typeface="Arial"/>
              </a:rPr>
              <a:t>	=   0.982 (SPAM corrected)</a:t>
            </a:r>
          </a:p>
        </p:txBody>
      </p:sp>
    </p:spTree>
    <p:extLst>
      <p:ext uri="{BB962C8B-B14F-4D97-AF65-F5344CB8AC3E}">
        <p14:creationId xmlns:p14="http://schemas.microsoft.com/office/powerpoint/2010/main" val="39783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225734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good test of the computer is preparation of entangled GHZ states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0C0E3-4015-4F88-BFD7-9F2E29E7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62" y="1901212"/>
            <a:ext cx="8679061" cy="1307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4A244-7525-4842-91D8-AE62FE3E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8" y="3498791"/>
            <a:ext cx="5198398" cy="196606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3858F4-860C-4DF0-97CC-A671721AA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13" y="3232376"/>
            <a:ext cx="4831817" cy="230747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3357F3E-346E-4315-B3FF-79FDFBA36698}"/>
              </a:ext>
            </a:extLst>
          </p:cNvPr>
          <p:cNvSpPr/>
          <p:nvPr/>
        </p:nvSpPr>
        <p:spPr>
          <a:xfrm>
            <a:off x="6004560" y="4287520"/>
            <a:ext cx="46736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225734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GHZ states</a:t>
            </a:r>
          </a:p>
        </p:txBody>
      </p:sp>
      <p:grpSp>
        <p:nvGrpSpPr>
          <p:cNvPr id="4449" name="Group 4448">
            <a:extLst>
              <a:ext uri="{FF2B5EF4-FFF2-40B4-BE49-F238E27FC236}">
                <a16:creationId xmlns:a16="http://schemas.microsoft.com/office/drawing/2014/main" id="{B8438F4E-161E-427A-8FBF-40F533A0F627}"/>
              </a:ext>
            </a:extLst>
          </p:cNvPr>
          <p:cNvGrpSpPr/>
          <p:nvPr/>
        </p:nvGrpSpPr>
        <p:grpSpPr>
          <a:xfrm>
            <a:off x="4123308" y="962362"/>
            <a:ext cx="2890839" cy="5173663"/>
            <a:chOff x="3046412" y="2417763"/>
            <a:chExt cx="2890839" cy="5173663"/>
          </a:xfrm>
        </p:grpSpPr>
        <p:sp>
          <p:nvSpPr>
            <p:cNvPr id="4388" name="Freeform 144">
              <a:extLst>
                <a:ext uri="{FF2B5EF4-FFF2-40B4-BE49-F238E27FC236}">
                  <a16:creationId xmlns:a16="http://schemas.microsoft.com/office/drawing/2014/main" id="{B9697B95-930E-45FE-BC23-3E912DE7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2495551"/>
              <a:ext cx="2463800" cy="760413"/>
            </a:xfrm>
            <a:custGeom>
              <a:avLst/>
              <a:gdLst>
                <a:gd name="T0" fmla="*/ 0 w 4655"/>
                <a:gd name="T1" fmla="*/ 1420 h 1437"/>
                <a:gd name="T2" fmla="*/ 6 w 4655"/>
                <a:gd name="T3" fmla="*/ 1421 h 1437"/>
                <a:gd name="T4" fmla="*/ 12 w 4655"/>
                <a:gd name="T5" fmla="*/ 1423 h 1437"/>
                <a:gd name="T6" fmla="*/ 53 w 4655"/>
                <a:gd name="T7" fmla="*/ 1430 h 1437"/>
                <a:gd name="T8" fmla="*/ 135 w 4655"/>
                <a:gd name="T9" fmla="*/ 1437 h 1437"/>
                <a:gd name="T10" fmla="*/ 215 w 4655"/>
                <a:gd name="T11" fmla="*/ 1437 h 1437"/>
                <a:gd name="T12" fmla="*/ 294 w 4655"/>
                <a:gd name="T13" fmla="*/ 1427 h 1437"/>
                <a:gd name="T14" fmla="*/ 371 w 4655"/>
                <a:gd name="T15" fmla="*/ 1411 h 1437"/>
                <a:gd name="T16" fmla="*/ 448 w 4655"/>
                <a:gd name="T17" fmla="*/ 1387 h 1437"/>
                <a:gd name="T18" fmla="*/ 560 w 4655"/>
                <a:gd name="T19" fmla="*/ 1339 h 1437"/>
                <a:gd name="T20" fmla="*/ 707 w 4655"/>
                <a:gd name="T21" fmla="*/ 1256 h 1437"/>
                <a:gd name="T22" fmla="*/ 851 w 4655"/>
                <a:gd name="T23" fmla="*/ 1154 h 1437"/>
                <a:gd name="T24" fmla="*/ 992 w 4655"/>
                <a:gd name="T25" fmla="*/ 1038 h 1437"/>
                <a:gd name="T26" fmla="*/ 1131 w 4655"/>
                <a:gd name="T27" fmla="*/ 910 h 1437"/>
                <a:gd name="T28" fmla="*/ 1339 w 4655"/>
                <a:gd name="T29" fmla="*/ 711 h 1437"/>
                <a:gd name="T30" fmla="*/ 1547 w 4655"/>
                <a:gd name="T31" fmla="*/ 510 h 1437"/>
                <a:gd name="T32" fmla="*/ 1687 w 4655"/>
                <a:gd name="T33" fmla="*/ 383 h 1437"/>
                <a:gd name="T34" fmla="*/ 1829 w 4655"/>
                <a:gd name="T35" fmla="*/ 268 h 1437"/>
                <a:gd name="T36" fmla="*/ 1975 w 4655"/>
                <a:gd name="T37" fmla="*/ 168 h 1437"/>
                <a:gd name="T38" fmla="*/ 2121 w 4655"/>
                <a:gd name="T39" fmla="*/ 87 h 1437"/>
                <a:gd name="T40" fmla="*/ 2236 w 4655"/>
                <a:gd name="T41" fmla="*/ 43 h 1437"/>
                <a:gd name="T42" fmla="*/ 2313 w 4655"/>
                <a:gd name="T43" fmla="*/ 21 h 1437"/>
                <a:gd name="T44" fmla="*/ 2352 w 4655"/>
                <a:gd name="T45" fmla="*/ 13 h 1437"/>
                <a:gd name="T46" fmla="*/ 2354 w 4655"/>
                <a:gd name="T47" fmla="*/ 13 h 1437"/>
                <a:gd name="T48" fmla="*/ 2360 w 4655"/>
                <a:gd name="T49" fmla="*/ 11 h 1437"/>
                <a:gd name="T50" fmla="*/ 2400 w 4655"/>
                <a:gd name="T51" fmla="*/ 4 h 1437"/>
                <a:gd name="T52" fmla="*/ 2481 w 4655"/>
                <a:gd name="T53" fmla="*/ 0 h 1437"/>
                <a:gd name="T54" fmla="*/ 2559 w 4655"/>
                <a:gd name="T55" fmla="*/ 3 h 1437"/>
                <a:gd name="T56" fmla="*/ 2635 w 4655"/>
                <a:gd name="T57" fmla="*/ 13 h 1437"/>
                <a:gd name="T58" fmla="*/ 2749 w 4655"/>
                <a:gd name="T59" fmla="*/ 40 h 1437"/>
                <a:gd name="T60" fmla="*/ 2897 w 4655"/>
                <a:gd name="T61" fmla="*/ 102 h 1437"/>
                <a:gd name="T62" fmla="*/ 3039 w 4655"/>
                <a:gd name="T63" fmla="*/ 185 h 1437"/>
                <a:gd name="T64" fmla="*/ 3180 w 4655"/>
                <a:gd name="T65" fmla="*/ 286 h 1437"/>
                <a:gd name="T66" fmla="*/ 3388 w 4655"/>
                <a:gd name="T67" fmla="*/ 461 h 1437"/>
                <a:gd name="T68" fmla="*/ 3660 w 4655"/>
                <a:gd name="T69" fmla="*/ 721 h 1437"/>
                <a:gd name="T70" fmla="*/ 3864 w 4655"/>
                <a:gd name="T71" fmla="*/ 917 h 1437"/>
                <a:gd name="T72" fmla="*/ 4002 w 4655"/>
                <a:gd name="T73" fmla="*/ 1042 h 1437"/>
                <a:gd name="T74" fmla="*/ 4140 w 4655"/>
                <a:gd name="T75" fmla="*/ 1156 h 1437"/>
                <a:gd name="T76" fmla="*/ 4283 w 4655"/>
                <a:gd name="T77" fmla="*/ 1256 h 1437"/>
                <a:gd name="T78" fmla="*/ 4427 w 4655"/>
                <a:gd name="T79" fmla="*/ 1339 h 1437"/>
                <a:gd name="T80" fmla="*/ 4576 w 4655"/>
                <a:gd name="T81" fmla="*/ 1400 h 1437"/>
                <a:gd name="T82" fmla="*/ 4651 w 4655"/>
                <a:gd name="T83" fmla="*/ 1418 h 1437"/>
                <a:gd name="T84" fmla="*/ 4654 w 4655"/>
                <a:gd name="T85" fmla="*/ 1420 h 1437"/>
                <a:gd name="T86" fmla="*/ 4655 w 4655"/>
                <a:gd name="T87" fmla="*/ 142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5" h="1437">
                  <a:moveTo>
                    <a:pt x="0" y="1420"/>
                  </a:moveTo>
                  <a:lnTo>
                    <a:pt x="6" y="1421"/>
                  </a:lnTo>
                  <a:lnTo>
                    <a:pt x="12" y="1423"/>
                  </a:lnTo>
                  <a:lnTo>
                    <a:pt x="53" y="1430"/>
                  </a:lnTo>
                  <a:lnTo>
                    <a:pt x="135" y="1437"/>
                  </a:lnTo>
                  <a:lnTo>
                    <a:pt x="215" y="1437"/>
                  </a:lnTo>
                  <a:lnTo>
                    <a:pt x="294" y="1427"/>
                  </a:lnTo>
                  <a:lnTo>
                    <a:pt x="371" y="1411"/>
                  </a:lnTo>
                  <a:lnTo>
                    <a:pt x="448" y="1387"/>
                  </a:lnTo>
                  <a:lnTo>
                    <a:pt x="560" y="1339"/>
                  </a:lnTo>
                  <a:lnTo>
                    <a:pt x="707" y="1256"/>
                  </a:lnTo>
                  <a:lnTo>
                    <a:pt x="851" y="1154"/>
                  </a:lnTo>
                  <a:lnTo>
                    <a:pt x="992" y="1038"/>
                  </a:lnTo>
                  <a:lnTo>
                    <a:pt x="1131" y="910"/>
                  </a:lnTo>
                  <a:lnTo>
                    <a:pt x="1339" y="711"/>
                  </a:lnTo>
                  <a:lnTo>
                    <a:pt x="1547" y="510"/>
                  </a:lnTo>
                  <a:lnTo>
                    <a:pt x="1687" y="383"/>
                  </a:lnTo>
                  <a:lnTo>
                    <a:pt x="1829" y="268"/>
                  </a:lnTo>
                  <a:lnTo>
                    <a:pt x="1975" y="168"/>
                  </a:lnTo>
                  <a:lnTo>
                    <a:pt x="2121" y="87"/>
                  </a:lnTo>
                  <a:lnTo>
                    <a:pt x="2236" y="43"/>
                  </a:lnTo>
                  <a:lnTo>
                    <a:pt x="2313" y="21"/>
                  </a:lnTo>
                  <a:lnTo>
                    <a:pt x="2352" y="13"/>
                  </a:lnTo>
                  <a:lnTo>
                    <a:pt x="2354" y="13"/>
                  </a:lnTo>
                  <a:lnTo>
                    <a:pt x="2360" y="11"/>
                  </a:lnTo>
                  <a:lnTo>
                    <a:pt x="2400" y="4"/>
                  </a:lnTo>
                  <a:lnTo>
                    <a:pt x="2481" y="0"/>
                  </a:lnTo>
                  <a:lnTo>
                    <a:pt x="2559" y="3"/>
                  </a:lnTo>
                  <a:lnTo>
                    <a:pt x="2635" y="13"/>
                  </a:lnTo>
                  <a:lnTo>
                    <a:pt x="2749" y="40"/>
                  </a:lnTo>
                  <a:lnTo>
                    <a:pt x="2897" y="102"/>
                  </a:lnTo>
                  <a:lnTo>
                    <a:pt x="3039" y="185"/>
                  </a:lnTo>
                  <a:lnTo>
                    <a:pt x="3180" y="286"/>
                  </a:lnTo>
                  <a:lnTo>
                    <a:pt x="3388" y="461"/>
                  </a:lnTo>
                  <a:lnTo>
                    <a:pt x="3660" y="721"/>
                  </a:lnTo>
                  <a:lnTo>
                    <a:pt x="3864" y="917"/>
                  </a:lnTo>
                  <a:lnTo>
                    <a:pt x="4002" y="1042"/>
                  </a:lnTo>
                  <a:lnTo>
                    <a:pt x="4140" y="1156"/>
                  </a:lnTo>
                  <a:lnTo>
                    <a:pt x="4283" y="1256"/>
                  </a:lnTo>
                  <a:lnTo>
                    <a:pt x="4427" y="1339"/>
                  </a:lnTo>
                  <a:lnTo>
                    <a:pt x="4576" y="1400"/>
                  </a:lnTo>
                  <a:lnTo>
                    <a:pt x="4651" y="1418"/>
                  </a:lnTo>
                  <a:lnTo>
                    <a:pt x="4654" y="1420"/>
                  </a:lnTo>
                  <a:lnTo>
                    <a:pt x="4655" y="1420"/>
                  </a:lnTo>
                </a:path>
              </a:pathLst>
            </a:custGeom>
            <a:noFill/>
            <a:ln w="19050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9" name="Freeform 145">
              <a:extLst>
                <a:ext uri="{FF2B5EF4-FFF2-40B4-BE49-F238E27FC236}">
                  <a16:creationId xmlns:a16="http://schemas.microsoft.com/office/drawing/2014/main" id="{B87E3862-2044-4590-A2B9-AE2948948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205163"/>
              <a:ext cx="0" cy="42863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0" name="Freeform 146">
              <a:extLst>
                <a:ext uri="{FF2B5EF4-FFF2-40B4-BE49-F238E27FC236}">
                  <a16:creationId xmlns:a16="http://schemas.microsoft.com/office/drawing/2014/main" id="{C5B9845A-2DDD-4677-9C07-48C913167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3127376"/>
              <a:ext cx="0" cy="52388"/>
            </a:xfrm>
            <a:custGeom>
              <a:avLst/>
              <a:gdLst>
                <a:gd name="T0" fmla="*/ 98 h 98"/>
                <a:gd name="T1" fmla="*/ 49 h 98"/>
                <a:gd name="T2" fmla="*/ 0 h 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8">
                  <a:moveTo>
                    <a:pt x="0" y="98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1" name="Freeform 147">
              <a:extLst>
                <a:ext uri="{FF2B5EF4-FFF2-40B4-BE49-F238E27FC236}">
                  <a16:creationId xmlns:a16="http://schemas.microsoft.com/office/drawing/2014/main" id="{98F6B54D-045A-4DB5-9E23-A3157CC6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2714626"/>
              <a:ext cx="0" cy="50800"/>
            </a:xfrm>
            <a:custGeom>
              <a:avLst/>
              <a:gdLst>
                <a:gd name="T0" fmla="*/ 97 h 97"/>
                <a:gd name="T1" fmla="*/ 48 h 97"/>
                <a:gd name="T2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2" name="Freeform 148">
              <a:extLst>
                <a:ext uri="{FF2B5EF4-FFF2-40B4-BE49-F238E27FC236}">
                  <a16:creationId xmlns:a16="http://schemas.microsoft.com/office/drawing/2014/main" id="{8FF24C66-89F0-4EEB-9DA2-F000B7BE8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497138"/>
              <a:ext cx="0" cy="42863"/>
            </a:xfrm>
            <a:custGeom>
              <a:avLst/>
              <a:gdLst>
                <a:gd name="T0" fmla="*/ 82 h 82"/>
                <a:gd name="T1" fmla="*/ 40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3" name="Freeform 149">
              <a:extLst>
                <a:ext uri="{FF2B5EF4-FFF2-40B4-BE49-F238E27FC236}">
                  <a16:creationId xmlns:a16="http://schemas.microsoft.com/office/drawing/2014/main" id="{0DFCAF9C-B75C-4951-834A-8854D403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0" y="2590801"/>
              <a:ext cx="0" cy="50800"/>
            </a:xfrm>
            <a:custGeom>
              <a:avLst/>
              <a:gdLst>
                <a:gd name="T0" fmla="*/ 97 h 97"/>
                <a:gd name="T1" fmla="*/ 49 h 97"/>
                <a:gd name="T2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4" name="Freeform 150">
              <a:extLst>
                <a:ext uri="{FF2B5EF4-FFF2-40B4-BE49-F238E27FC236}">
                  <a16:creationId xmlns:a16="http://schemas.microsoft.com/office/drawing/2014/main" id="{262F656F-0A93-46D5-913A-5DB2456A7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2957513"/>
              <a:ext cx="0" cy="50800"/>
            </a:xfrm>
            <a:custGeom>
              <a:avLst/>
              <a:gdLst>
                <a:gd name="T0" fmla="*/ 96 h 96"/>
                <a:gd name="T1" fmla="*/ 49 h 96"/>
                <a:gd name="T2" fmla="*/ 0 h 9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6">
                  <a:moveTo>
                    <a:pt x="0" y="96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5" name="Freeform 151">
              <a:extLst>
                <a:ext uri="{FF2B5EF4-FFF2-40B4-BE49-F238E27FC236}">
                  <a16:creationId xmlns:a16="http://schemas.microsoft.com/office/drawing/2014/main" id="{88DEDD56-560F-45EB-9C0F-B6091FF02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3243263"/>
              <a:ext cx="0" cy="42863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6" name="Line 152">
              <a:extLst>
                <a:ext uri="{FF2B5EF4-FFF2-40B4-BE49-F238E27FC236}">
                  <a16:creationId xmlns:a16="http://schemas.microsoft.com/office/drawing/2014/main" id="{21165548-93B8-4636-813A-B9A4F6659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2051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7" name="Line 153">
              <a:extLst>
                <a:ext uri="{FF2B5EF4-FFF2-40B4-BE49-F238E27FC236}">
                  <a16:creationId xmlns:a16="http://schemas.microsoft.com/office/drawing/2014/main" id="{5E3482F9-76CD-4875-B136-DB3E1F49E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2051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8" name="Line 154">
              <a:extLst>
                <a:ext uri="{FF2B5EF4-FFF2-40B4-BE49-F238E27FC236}">
                  <a16:creationId xmlns:a16="http://schemas.microsoft.com/office/drawing/2014/main" id="{2A3041AE-DD3C-41F0-A2C6-F6C1E4C7A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2480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9" name="Line 155">
              <a:extLst>
                <a:ext uri="{FF2B5EF4-FFF2-40B4-BE49-F238E27FC236}">
                  <a16:creationId xmlns:a16="http://schemas.microsoft.com/office/drawing/2014/main" id="{A19C2920-CF31-4185-8987-3FD78ECCE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2480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0" name="Line 156">
              <a:extLst>
                <a:ext uri="{FF2B5EF4-FFF2-40B4-BE49-F238E27FC236}">
                  <a16:creationId xmlns:a16="http://schemas.microsoft.com/office/drawing/2014/main" id="{85459F2A-BE7D-4A42-880E-FF221B12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312737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1" name="Line 157">
              <a:extLst>
                <a:ext uri="{FF2B5EF4-FFF2-40B4-BE49-F238E27FC236}">
                  <a16:creationId xmlns:a16="http://schemas.microsoft.com/office/drawing/2014/main" id="{40AB1E3E-970C-498B-AA6C-A88215482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713" y="312737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2" name="Line 158">
              <a:extLst>
                <a:ext uri="{FF2B5EF4-FFF2-40B4-BE49-F238E27FC236}">
                  <a16:creationId xmlns:a16="http://schemas.microsoft.com/office/drawing/2014/main" id="{8974F7EC-8881-440F-A936-CE1F5EABE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317976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3" name="Line 159">
              <a:extLst>
                <a:ext uri="{FF2B5EF4-FFF2-40B4-BE49-F238E27FC236}">
                  <a16:creationId xmlns:a16="http://schemas.microsoft.com/office/drawing/2014/main" id="{0F149517-146D-4FFB-A291-2758B41404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5713" y="31797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4" name="Line 160">
              <a:extLst>
                <a:ext uri="{FF2B5EF4-FFF2-40B4-BE49-F238E27FC236}">
                  <a16:creationId xmlns:a16="http://schemas.microsoft.com/office/drawing/2014/main" id="{C9F7F7BD-68FA-42E7-81E7-0CABBBCB3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863" y="27146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5" name="Line 161">
              <a:extLst>
                <a:ext uri="{FF2B5EF4-FFF2-40B4-BE49-F238E27FC236}">
                  <a16:creationId xmlns:a16="http://schemas.microsoft.com/office/drawing/2014/main" id="{7DBAA604-32DB-4307-8E80-BEDDCDBA4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27146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6" name="Line 162">
              <a:extLst>
                <a:ext uri="{FF2B5EF4-FFF2-40B4-BE49-F238E27FC236}">
                  <a16:creationId xmlns:a16="http://schemas.microsoft.com/office/drawing/2014/main" id="{B55D1F01-5B0D-45F9-AA6F-DB1A048D1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863" y="27654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7" name="Line 163">
              <a:extLst>
                <a:ext uri="{FF2B5EF4-FFF2-40B4-BE49-F238E27FC236}">
                  <a16:creationId xmlns:a16="http://schemas.microsoft.com/office/drawing/2014/main" id="{560A74E1-DBDA-4A2D-BC62-68534BD3C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27654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8" name="Line 164">
              <a:extLst>
                <a:ext uri="{FF2B5EF4-FFF2-40B4-BE49-F238E27FC236}">
                  <a16:creationId xmlns:a16="http://schemas.microsoft.com/office/drawing/2014/main" id="{18757802-B3DA-4D65-8C55-9008D2D12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2497138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9" name="Line 165">
              <a:extLst>
                <a:ext uri="{FF2B5EF4-FFF2-40B4-BE49-F238E27FC236}">
                  <a16:creationId xmlns:a16="http://schemas.microsoft.com/office/drawing/2014/main" id="{0D7A2421-307B-4D37-A3F5-584CE6FA8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2497138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0" name="Line 166">
              <a:extLst>
                <a:ext uri="{FF2B5EF4-FFF2-40B4-BE49-F238E27FC236}">
                  <a16:creationId xmlns:a16="http://schemas.microsoft.com/office/drawing/2014/main" id="{FC198727-EA6A-417F-8691-8928E3825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25400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1" name="Line 167">
              <a:extLst>
                <a:ext uri="{FF2B5EF4-FFF2-40B4-BE49-F238E27FC236}">
                  <a16:creationId xmlns:a16="http://schemas.microsoft.com/office/drawing/2014/main" id="{8BEF3FB6-6070-462B-A927-87031F647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25400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2" name="Line 168">
              <a:extLst>
                <a:ext uri="{FF2B5EF4-FFF2-40B4-BE49-F238E27FC236}">
                  <a16:creationId xmlns:a16="http://schemas.microsoft.com/office/drawing/2014/main" id="{8279B39E-2813-4B6D-89B3-91AB1A587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250" y="25908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3" name="Line 169">
              <a:extLst>
                <a:ext uri="{FF2B5EF4-FFF2-40B4-BE49-F238E27FC236}">
                  <a16:creationId xmlns:a16="http://schemas.microsoft.com/office/drawing/2014/main" id="{9A8B9AE4-82D6-47AE-8742-C1948160F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6025" y="25908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4" name="Line 170">
              <a:extLst>
                <a:ext uri="{FF2B5EF4-FFF2-40B4-BE49-F238E27FC236}">
                  <a16:creationId xmlns:a16="http://schemas.microsoft.com/office/drawing/2014/main" id="{B84EB984-22F8-4DC9-9B9E-E31D3ED41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250" y="2641601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5" name="Line 171">
              <a:extLst>
                <a:ext uri="{FF2B5EF4-FFF2-40B4-BE49-F238E27FC236}">
                  <a16:creationId xmlns:a16="http://schemas.microsoft.com/office/drawing/2014/main" id="{23B11C1B-C66C-4C0D-8A40-7FFDC2B00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6025" y="2641601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6" name="Line 172">
              <a:extLst>
                <a:ext uri="{FF2B5EF4-FFF2-40B4-BE49-F238E27FC236}">
                  <a16:creationId xmlns:a16="http://schemas.microsoft.com/office/drawing/2014/main" id="{FE3624FB-4675-425A-A68A-55049BDDA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4175" y="295751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7" name="Line 173">
              <a:extLst>
                <a:ext uri="{FF2B5EF4-FFF2-40B4-BE49-F238E27FC236}">
                  <a16:creationId xmlns:a16="http://schemas.microsoft.com/office/drawing/2014/main" id="{16DCBEF2-2B0F-4BBE-9516-2876CE959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1950" y="295751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8" name="Line 174">
              <a:extLst>
                <a:ext uri="{FF2B5EF4-FFF2-40B4-BE49-F238E27FC236}">
                  <a16:creationId xmlns:a16="http://schemas.microsoft.com/office/drawing/2014/main" id="{2CF251FB-023A-434A-ABF5-D52963D21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4175" y="300831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9" name="Line 175">
              <a:extLst>
                <a:ext uri="{FF2B5EF4-FFF2-40B4-BE49-F238E27FC236}">
                  <a16:creationId xmlns:a16="http://schemas.microsoft.com/office/drawing/2014/main" id="{42005806-9F0A-4E07-A913-E1611C6E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1950" y="300831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0" name="Line 176">
              <a:extLst>
                <a:ext uri="{FF2B5EF4-FFF2-40B4-BE49-F238E27FC236}">
                  <a16:creationId xmlns:a16="http://schemas.microsoft.com/office/drawing/2014/main" id="{12728746-A6D2-46EA-9364-C7A9C864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243263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1" name="Line 177">
              <a:extLst>
                <a:ext uri="{FF2B5EF4-FFF2-40B4-BE49-F238E27FC236}">
                  <a16:creationId xmlns:a16="http://schemas.microsoft.com/office/drawing/2014/main" id="{99E6FF08-8DA1-4218-81B9-E011E831F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243263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2" name="Line 178">
              <a:extLst>
                <a:ext uri="{FF2B5EF4-FFF2-40B4-BE49-F238E27FC236}">
                  <a16:creationId xmlns:a16="http://schemas.microsoft.com/office/drawing/2014/main" id="{B02D23AB-A2D8-4F0B-AEA7-0977D6557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286126"/>
              <a:ext cx="22225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3" name="Line 179">
              <a:extLst>
                <a:ext uri="{FF2B5EF4-FFF2-40B4-BE49-F238E27FC236}">
                  <a16:creationId xmlns:a16="http://schemas.microsoft.com/office/drawing/2014/main" id="{F51D1F94-B332-47E0-8751-1F0A0F8F4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286126"/>
              <a:ext cx="23813" cy="0"/>
            </a:xfrm>
            <a:prstGeom prst="line">
              <a:avLst/>
            </a:prstGeom>
            <a:noFill/>
            <a:ln w="9525">
              <a:solidFill>
                <a:srgbClr val="6F9FD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4" name="Freeform 180">
              <a:extLst>
                <a:ext uri="{FF2B5EF4-FFF2-40B4-BE49-F238E27FC236}">
                  <a16:creationId xmlns:a16="http://schemas.microsoft.com/office/drawing/2014/main" id="{847579F6-AB48-42BE-901E-6AFA57EB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200401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0 w 101"/>
                <a:gd name="T15" fmla="*/ 0 h 100"/>
                <a:gd name="T16" fmla="*/ 23 w 101"/>
                <a:gd name="T17" fmla="*/ 7 h 100"/>
                <a:gd name="T18" fmla="*/ 14 w 101"/>
                <a:gd name="T19" fmla="*/ 14 h 100"/>
                <a:gd name="T20" fmla="*/ 8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8 w 101"/>
                <a:gd name="T29" fmla="*/ 77 h 100"/>
                <a:gd name="T30" fmla="*/ 14 w 101"/>
                <a:gd name="T31" fmla="*/ 85 h 100"/>
                <a:gd name="T32" fmla="*/ 23 w 101"/>
                <a:gd name="T33" fmla="*/ 92 h 100"/>
                <a:gd name="T34" fmla="*/ 40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2 h 100"/>
                <a:gd name="T42" fmla="*/ 86 w 101"/>
                <a:gd name="T43" fmla="*/ 85 h 100"/>
                <a:gd name="T44" fmla="*/ 92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7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5" name="Freeform 181">
              <a:extLst>
                <a:ext uri="{FF2B5EF4-FFF2-40B4-BE49-F238E27FC236}">
                  <a16:creationId xmlns:a16="http://schemas.microsoft.com/office/drawing/2014/main" id="{B3574311-3011-461E-97B8-5B7B4CEF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3127376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99 w 101"/>
                <a:gd name="T3" fmla="*/ 40 h 100"/>
                <a:gd name="T4" fmla="*/ 92 w 101"/>
                <a:gd name="T5" fmla="*/ 23 h 100"/>
                <a:gd name="T6" fmla="*/ 85 w 101"/>
                <a:gd name="T7" fmla="*/ 14 h 100"/>
                <a:gd name="T8" fmla="*/ 78 w 101"/>
                <a:gd name="T9" fmla="*/ 9 h 100"/>
                <a:gd name="T10" fmla="*/ 61 w 101"/>
                <a:gd name="T11" fmla="*/ 1 h 100"/>
                <a:gd name="T12" fmla="*/ 51 w 101"/>
                <a:gd name="T13" fmla="*/ 0 h 100"/>
                <a:gd name="T14" fmla="*/ 40 w 101"/>
                <a:gd name="T15" fmla="*/ 1 h 100"/>
                <a:gd name="T16" fmla="*/ 22 w 101"/>
                <a:gd name="T17" fmla="*/ 9 h 100"/>
                <a:gd name="T18" fmla="*/ 15 w 101"/>
                <a:gd name="T19" fmla="*/ 14 h 100"/>
                <a:gd name="T20" fmla="*/ 7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5 w 101"/>
                <a:gd name="T31" fmla="*/ 86 h 100"/>
                <a:gd name="T32" fmla="*/ 22 w 101"/>
                <a:gd name="T33" fmla="*/ 92 h 100"/>
                <a:gd name="T34" fmla="*/ 40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8 w 101"/>
                <a:gd name="T41" fmla="*/ 92 h 100"/>
                <a:gd name="T42" fmla="*/ 85 w 101"/>
                <a:gd name="T43" fmla="*/ 86 h 100"/>
                <a:gd name="T44" fmla="*/ 92 w 101"/>
                <a:gd name="T45" fmla="*/ 79 h 100"/>
                <a:gd name="T46" fmla="*/ 99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7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8" y="92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6" name="Freeform 182">
              <a:extLst>
                <a:ext uri="{FF2B5EF4-FFF2-40B4-BE49-F238E27FC236}">
                  <a16:creationId xmlns:a16="http://schemas.microsoft.com/office/drawing/2014/main" id="{CA275B30-F351-4CAC-B205-E27575C70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2713038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2 h 101"/>
                <a:gd name="T4" fmla="*/ 94 w 101"/>
                <a:gd name="T5" fmla="*/ 23 h 101"/>
                <a:gd name="T6" fmla="*/ 87 w 101"/>
                <a:gd name="T7" fmla="*/ 16 h 101"/>
                <a:gd name="T8" fmla="*/ 80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80 w 101"/>
                <a:gd name="T41" fmla="*/ 94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80" y="94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7" name="Freeform 183">
              <a:extLst>
                <a:ext uri="{FF2B5EF4-FFF2-40B4-BE49-F238E27FC236}">
                  <a16:creationId xmlns:a16="http://schemas.microsoft.com/office/drawing/2014/main" id="{6F4B56DC-C24C-4A08-A439-07975C28A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2490788"/>
              <a:ext cx="52388" cy="53975"/>
            </a:xfrm>
            <a:custGeom>
              <a:avLst/>
              <a:gdLst>
                <a:gd name="T0" fmla="*/ 100 w 100"/>
                <a:gd name="T1" fmla="*/ 50 h 101"/>
                <a:gd name="T2" fmla="*/ 99 w 100"/>
                <a:gd name="T3" fmla="*/ 42 h 101"/>
                <a:gd name="T4" fmla="*/ 92 w 100"/>
                <a:gd name="T5" fmla="*/ 23 h 101"/>
                <a:gd name="T6" fmla="*/ 85 w 100"/>
                <a:gd name="T7" fmla="*/ 16 h 101"/>
                <a:gd name="T8" fmla="*/ 77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1 w 100"/>
                <a:gd name="T17" fmla="*/ 9 h 101"/>
                <a:gd name="T18" fmla="*/ 14 w 100"/>
                <a:gd name="T19" fmla="*/ 16 h 101"/>
                <a:gd name="T20" fmla="*/ 7 w 100"/>
                <a:gd name="T21" fmla="*/ 23 h 101"/>
                <a:gd name="T22" fmla="*/ 0 w 100"/>
                <a:gd name="T23" fmla="*/ 42 h 101"/>
                <a:gd name="T24" fmla="*/ 0 w 100"/>
                <a:gd name="T25" fmla="*/ 50 h 101"/>
                <a:gd name="T26" fmla="*/ 0 w 100"/>
                <a:gd name="T27" fmla="*/ 61 h 101"/>
                <a:gd name="T28" fmla="*/ 7 w 100"/>
                <a:gd name="T29" fmla="*/ 79 h 101"/>
                <a:gd name="T30" fmla="*/ 14 w 100"/>
                <a:gd name="T31" fmla="*/ 86 h 101"/>
                <a:gd name="T32" fmla="*/ 21 w 100"/>
                <a:gd name="T33" fmla="*/ 94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7 w 100"/>
                <a:gd name="T41" fmla="*/ 94 h 101"/>
                <a:gd name="T42" fmla="*/ 85 w 100"/>
                <a:gd name="T43" fmla="*/ 86 h 101"/>
                <a:gd name="T44" fmla="*/ 92 w 100"/>
                <a:gd name="T45" fmla="*/ 79 h 101"/>
                <a:gd name="T46" fmla="*/ 99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99" y="42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7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7" y="2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9"/>
                  </a:lnTo>
                  <a:lnTo>
                    <a:pt x="14" y="86"/>
                  </a:lnTo>
                  <a:lnTo>
                    <a:pt x="21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7" y="94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99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8" name="Freeform 184">
              <a:extLst>
                <a:ext uri="{FF2B5EF4-FFF2-40B4-BE49-F238E27FC236}">
                  <a16:creationId xmlns:a16="http://schemas.microsoft.com/office/drawing/2014/main" id="{55872313-5F24-4A4F-A255-06E9AE3C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2590801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1 h 100"/>
                <a:gd name="T6" fmla="*/ 86 w 100"/>
                <a:gd name="T7" fmla="*/ 14 h 100"/>
                <a:gd name="T8" fmla="*/ 79 w 100"/>
                <a:gd name="T9" fmla="*/ 7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7 h 100"/>
                <a:gd name="T18" fmla="*/ 14 w 100"/>
                <a:gd name="T19" fmla="*/ 14 h 100"/>
                <a:gd name="T20" fmla="*/ 8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59 h 100"/>
                <a:gd name="T28" fmla="*/ 8 w 100"/>
                <a:gd name="T29" fmla="*/ 77 h 100"/>
                <a:gd name="T30" fmla="*/ 14 w 100"/>
                <a:gd name="T31" fmla="*/ 85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2 h 100"/>
                <a:gd name="T42" fmla="*/ 86 w 100"/>
                <a:gd name="T43" fmla="*/ 85 h 100"/>
                <a:gd name="T44" fmla="*/ 92 w 100"/>
                <a:gd name="T45" fmla="*/ 77 h 100"/>
                <a:gd name="T46" fmla="*/ 100 w 100"/>
                <a:gd name="T47" fmla="*/ 59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8" y="77"/>
                  </a:lnTo>
                  <a:lnTo>
                    <a:pt x="14" y="85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7"/>
                  </a:lnTo>
                  <a:lnTo>
                    <a:pt x="100" y="59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9" name="Freeform 185">
              <a:extLst>
                <a:ext uri="{FF2B5EF4-FFF2-40B4-BE49-F238E27FC236}">
                  <a16:creationId xmlns:a16="http://schemas.microsoft.com/office/drawing/2014/main" id="{41815146-743E-4689-A1F6-326102DE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2957513"/>
              <a:ext cx="53975" cy="52388"/>
            </a:xfrm>
            <a:custGeom>
              <a:avLst/>
              <a:gdLst>
                <a:gd name="T0" fmla="*/ 101 w 101"/>
                <a:gd name="T1" fmla="*/ 51 h 101"/>
                <a:gd name="T2" fmla="*/ 100 w 101"/>
                <a:gd name="T3" fmla="*/ 41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8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8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59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100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0" y="41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0" name="Freeform 186">
              <a:extLst>
                <a:ext uri="{FF2B5EF4-FFF2-40B4-BE49-F238E27FC236}">
                  <a16:creationId xmlns:a16="http://schemas.microsoft.com/office/drawing/2014/main" id="{58120D6E-B150-4538-9629-22D56D581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238501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1 h 100"/>
                <a:gd name="T12" fmla="*/ 51 w 101"/>
                <a:gd name="T13" fmla="*/ 0 h 100"/>
                <a:gd name="T14" fmla="*/ 40 w 101"/>
                <a:gd name="T15" fmla="*/ 1 h 100"/>
                <a:gd name="T16" fmla="*/ 23 w 101"/>
                <a:gd name="T17" fmla="*/ 8 h 100"/>
                <a:gd name="T18" fmla="*/ 15 w 101"/>
                <a:gd name="T19" fmla="*/ 14 h 100"/>
                <a:gd name="T20" fmla="*/ 9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9 w 101"/>
                <a:gd name="T29" fmla="*/ 79 h 100"/>
                <a:gd name="T30" fmla="*/ 15 w 101"/>
                <a:gd name="T31" fmla="*/ 86 h 100"/>
                <a:gd name="T32" fmla="*/ 23 w 101"/>
                <a:gd name="T33" fmla="*/ 92 h 100"/>
                <a:gd name="T34" fmla="*/ 40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9 w 101"/>
                <a:gd name="T41" fmla="*/ 92 h 100"/>
                <a:gd name="T42" fmla="*/ 87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6F9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1" name="Rectangle 187">
              <a:extLst>
                <a:ext uri="{FF2B5EF4-FFF2-40B4-BE49-F238E27FC236}">
                  <a16:creationId xmlns:a16="http://schemas.microsoft.com/office/drawing/2014/main" id="{91071FA4-7D1F-48B7-BC98-3D975265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2459038"/>
              <a:ext cx="2565400" cy="852488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2" name="Line 188">
              <a:extLst>
                <a:ext uri="{FF2B5EF4-FFF2-40B4-BE49-F238E27FC236}">
                  <a16:creationId xmlns:a16="http://schemas.microsoft.com/office/drawing/2014/main" id="{1C0A4638-7355-4E1C-B3D9-00E8BA4F0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3115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3" name="Rectangle 189">
              <a:extLst>
                <a:ext uri="{FF2B5EF4-FFF2-40B4-BE49-F238E27FC236}">
                  <a16:creationId xmlns:a16="http://schemas.microsoft.com/office/drawing/2014/main" id="{EC4E7529-4C6F-4530-8C69-71E14DE19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3330576"/>
              <a:ext cx="28575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4" name="Freeform 190">
              <a:extLst>
                <a:ext uri="{FF2B5EF4-FFF2-40B4-BE49-F238E27FC236}">
                  <a16:creationId xmlns:a16="http://schemas.microsoft.com/office/drawing/2014/main" id="{64A14C2B-8315-4C44-BD38-E24B8DDF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3270251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5" name="Line 191">
              <a:extLst>
                <a:ext uri="{FF2B5EF4-FFF2-40B4-BE49-F238E27FC236}">
                  <a16:creationId xmlns:a16="http://schemas.microsoft.com/office/drawing/2014/main" id="{CE3E2A83-E11F-427F-A16A-94DF5CC75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8844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6" name="Freeform 192">
              <a:extLst>
                <a:ext uri="{FF2B5EF4-FFF2-40B4-BE49-F238E27FC236}">
                  <a16:creationId xmlns:a16="http://schemas.microsoft.com/office/drawing/2014/main" id="{4E979FE6-CB47-4803-8AB4-E76DC158F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3425" y="2843213"/>
              <a:ext cx="57150" cy="88900"/>
            </a:xfrm>
            <a:custGeom>
              <a:avLst/>
              <a:gdLst>
                <a:gd name="T0" fmla="*/ 0 w 108"/>
                <a:gd name="T1" fmla="*/ 85 h 168"/>
                <a:gd name="T2" fmla="*/ 2 w 108"/>
                <a:gd name="T3" fmla="*/ 57 h 168"/>
                <a:gd name="T4" fmla="*/ 7 w 108"/>
                <a:gd name="T5" fmla="*/ 37 h 168"/>
                <a:gd name="T6" fmla="*/ 13 w 108"/>
                <a:gd name="T7" fmla="*/ 22 h 168"/>
                <a:gd name="T8" fmla="*/ 25 w 108"/>
                <a:gd name="T9" fmla="*/ 10 h 168"/>
                <a:gd name="T10" fmla="*/ 38 w 108"/>
                <a:gd name="T11" fmla="*/ 3 h 168"/>
                <a:gd name="T12" fmla="*/ 55 w 108"/>
                <a:gd name="T13" fmla="*/ 0 h 168"/>
                <a:gd name="T14" fmla="*/ 68 w 108"/>
                <a:gd name="T15" fmla="*/ 1 h 168"/>
                <a:gd name="T16" fmla="*/ 78 w 108"/>
                <a:gd name="T17" fmla="*/ 6 h 168"/>
                <a:gd name="T18" fmla="*/ 88 w 108"/>
                <a:gd name="T19" fmla="*/ 11 h 168"/>
                <a:gd name="T20" fmla="*/ 94 w 108"/>
                <a:gd name="T21" fmla="*/ 22 h 168"/>
                <a:gd name="T22" fmla="*/ 101 w 108"/>
                <a:gd name="T23" fmla="*/ 32 h 168"/>
                <a:gd name="T24" fmla="*/ 105 w 108"/>
                <a:gd name="T25" fmla="*/ 46 h 168"/>
                <a:gd name="T26" fmla="*/ 108 w 108"/>
                <a:gd name="T27" fmla="*/ 62 h 168"/>
                <a:gd name="T28" fmla="*/ 108 w 108"/>
                <a:gd name="T29" fmla="*/ 85 h 168"/>
                <a:gd name="T30" fmla="*/ 107 w 108"/>
                <a:gd name="T31" fmla="*/ 112 h 168"/>
                <a:gd name="T32" fmla="*/ 102 w 108"/>
                <a:gd name="T33" fmla="*/ 131 h 168"/>
                <a:gd name="T34" fmla="*/ 95 w 108"/>
                <a:gd name="T35" fmla="*/ 148 h 168"/>
                <a:gd name="T36" fmla="*/ 85 w 108"/>
                <a:gd name="T37" fmla="*/ 159 h 168"/>
                <a:gd name="T38" fmla="*/ 72 w 108"/>
                <a:gd name="T39" fmla="*/ 167 h 168"/>
                <a:gd name="T40" fmla="*/ 55 w 108"/>
                <a:gd name="T41" fmla="*/ 168 h 168"/>
                <a:gd name="T42" fmla="*/ 43 w 108"/>
                <a:gd name="T43" fmla="*/ 168 h 168"/>
                <a:gd name="T44" fmla="*/ 25 w 108"/>
                <a:gd name="T45" fmla="*/ 159 h 168"/>
                <a:gd name="T46" fmla="*/ 17 w 108"/>
                <a:gd name="T47" fmla="*/ 151 h 168"/>
                <a:gd name="T48" fmla="*/ 10 w 108"/>
                <a:gd name="T49" fmla="*/ 141 h 168"/>
                <a:gd name="T50" fmla="*/ 2 w 108"/>
                <a:gd name="T51" fmla="*/ 106 h 168"/>
                <a:gd name="T52" fmla="*/ 0 w 108"/>
                <a:gd name="T53" fmla="*/ 85 h 168"/>
                <a:gd name="T54" fmla="*/ 22 w 108"/>
                <a:gd name="T55" fmla="*/ 85 h 168"/>
                <a:gd name="T56" fmla="*/ 22 w 108"/>
                <a:gd name="T57" fmla="*/ 103 h 168"/>
                <a:gd name="T58" fmla="*/ 26 w 108"/>
                <a:gd name="T59" fmla="*/ 131 h 168"/>
                <a:gd name="T60" fmla="*/ 30 w 108"/>
                <a:gd name="T61" fmla="*/ 138 h 168"/>
                <a:gd name="T62" fmla="*/ 36 w 108"/>
                <a:gd name="T63" fmla="*/ 145 h 168"/>
                <a:gd name="T64" fmla="*/ 48 w 108"/>
                <a:gd name="T65" fmla="*/ 151 h 168"/>
                <a:gd name="T66" fmla="*/ 55 w 108"/>
                <a:gd name="T67" fmla="*/ 152 h 168"/>
                <a:gd name="T68" fmla="*/ 62 w 108"/>
                <a:gd name="T69" fmla="*/ 151 h 168"/>
                <a:gd name="T70" fmla="*/ 74 w 108"/>
                <a:gd name="T71" fmla="*/ 145 h 168"/>
                <a:gd name="T72" fmla="*/ 78 w 108"/>
                <a:gd name="T73" fmla="*/ 138 h 168"/>
                <a:gd name="T74" fmla="*/ 82 w 108"/>
                <a:gd name="T75" fmla="*/ 131 h 168"/>
                <a:gd name="T76" fmla="*/ 87 w 108"/>
                <a:gd name="T77" fmla="*/ 103 h 168"/>
                <a:gd name="T78" fmla="*/ 88 w 108"/>
                <a:gd name="T79" fmla="*/ 85 h 168"/>
                <a:gd name="T80" fmla="*/ 87 w 108"/>
                <a:gd name="T81" fmla="*/ 66 h 168"/>
                <a:gd name="T82" fmla="*/ 82 w 108"/>
                <a:gd name="T83" fmla="*/ 39 h 168"/>
                <a:gd name="T84" fmla="*/ 78 w 108"/>
                <a:gd name="T85" fmla="*/ 30 h 168"/>
                <a:gd name="T86" fmla="*/ 74 w 108"/>
                <a:gd name="T87" fmla="*/ 24 h 168"/>
                <a:gd name="T88" fmla="*/ 61 w 108"/>
                <a:gd name="T89" fmla="*/ 17 h 168"/>
                <a:gd name="T90" fmla="*/ 55 w 108"/>
                <a:gd name="T91" fmla="*/ 17 h 168"/>
                <a:gd name="T92" fmla="*/ 42 w 108"/>
                <a:gd name="T93" fmla="*/ 19 h 168"/>
                <a:gd name="T94" fmla="*/ 32 w 108"/>
                <a:gd name="T95" fmla="*/ 29 h 168"/>
                <a:gd name="T96" fmla="*/ 28 w 108"/>
                <a:gd name="T97" fmla="*/ 37 h 168"/>
                <a:gd name="T98" fmla="*/ 22 w 108"/>
                <a:gd name="T99" fmla="*/ 66 h 168"/>
                <a:gd name="T100" fmla="*/ 22 w 108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5"/>
                  </a:moveTo>
                  <a:lnTo>
                    <a:pt x="2" y="57"/>
                  </a:lnTo>
                  <a:lnTo>
                    <a:pt x="7" y="37"/>
                  </a:lnTo>
                  <a:lnTo>
                    <a:pt x="13" y="22"/>
                  </a:lnTo>
                  <a:lnTo>
                    <a:pt x="25" y="10"/>
                  </a:lnTo>
                  <a:lnTo>
                    <a:pt x="38" y="3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78" y="6"/>
                  </a:lnTo>
                  <a:lnTo>
                    <a:pt x="88" y="11"/>
                  </a:lnTo>
                  <a:lnTo>
                    <a:pt x="94" y="22"/>
                  </a:lnTo>
                  <a:lnTo>
                    <a:pt x="101" y="32"/>
                  </a:lnTo>
                  <a:lnTo>
                    <a:pt x="105" y="46"/>
                  </a:lnTo>
                  <a:lnTo>
                    <a:pt x="108" y="62"/>
                  </a:lnTo>
                  <a:lnTo>
                    <a:pt x="108" y="85"/>
                  </a:lnTo>
                  <a:lnTo>
                    <a:pt x="107" y="112"/>
                  </a:lnTo>
                  <a:lnTo>
                    <a:pt x="102" y="131"/>
                  </a:lnTo>
                  <a:lnTo>
                    <a:pt x="95" y="148"/>
                  </a:lnTo>
                  <a:lnTo>
                    <a:pt x="85" y="159"/>
                  </a:lnTo>
                  <a:lnTo>
                    <a:pt x="72" y="167"/>
                  </a:lnTo>
                  <a:lnTo>
                    <a:pt x="55" y="168"/>
                  </a:lnTo>
                  <a:lnTo>
                    <a:pt x="43" y="168"/>
                  </a:lnTo>
                  <a:lnTo>
                    <a:pt x="25" y="159"/>
                  </a:lnTo>
                  <a:lnTo>
                    <a:pt x="17" y="151"/>
                  </a:lnTo>
                  <a:lnTo>
                    <a:pt x="10" y="141"/>
                  </a:lnTo>
                  <a:lnTo>
                    <a:pt x="2" y="106"/>
                  </a:lnTo>
                  <a:lnTo>
                    <a:pt x="0" y="85"/>
                  </a:lnTo>
                  <a:close/>
                  <a:moveTo>
                    <a:pt x="22" y="85"/>
                  </a:moveTo>
                  <a:lnTo>
                    <a:pt x="22" y="103"/>
                  </a:lnTo>
                  <a:lnTo>
                    <a:pt x="26" y="131"/>
                  </a:lnTo>
                  <a:lnTo>
                    <a:pt x="30" y="138"/>
                  </a:lnTo>
                  <a:lnTo>
                    <a:pt x="36" y="145"/>
                  </a:lnTo>
                  <a:lnTo>
                    <a:pt x="48" y="151"/>
                  </a:lnTo>
                  <a:lnTo>
                    <a:pt x="55" y="152"/>
                  </a:lnTo>
                  <a:lnTo>
                    <a:pt x="62" y="151"/>
                  </a:lnTo>
                  <a:lnTo>
                    <a:pt x="74" y="145"/>
                  </a:lnTo>
                  <a:lnTo>
                    <a:pt x="78" y="138"/>
                  </a:lnTo>
                  <a:lnTo>
                    <a:pt x="82" y="131"/>
                  </a:lnTo>
                  <a:lnTo>
                    <a:pt x="87" y="103"/>
                  </a:lnTo>
                  <a:lnTo>
                    <a:pt x="88" y="85"/>
                  </a:lnTo>
                  <a:lnTo>
                    <a:pt x="87" y="66"/>
                  </a:lnTo>
                  <a:lnTo>
                    <a:pt x="82" y="39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8" y="37"/>
                  </a:lnTo>
                  <a:lnTo>
                    <a:pt x="22" y="66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7" name="Line 193">
              <a:extLst>
                <a:ext uri="{FF2B5EF4-FFF2-40B4-BE49-F238E27FC236}">
                  <a16:creationId xmlns:a16="http://schemas.microsoft.com/office/drawing/2014/main" id="{9A8EA0E9-9E75-4C6C-A8B7-63AD19CD0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45903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8" name="Freeform 194">
              <a:extLst>
                <a:ext uri="{FF2B5EF4-FFF2-40B4-BE49-F238E27FC236}">
                  <a16:creationId xmlns:a16="http://schemas.microsoft.com/office/drawing/2014/main" id="{7FA1224D-1331-4AE4-AA7C-FF8CB98E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2417763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5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1 h 165"/>
                <a:gd name="T16" fmla="*/ 17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5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7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9" name="Line 195">
              <a:extLst>
                <a:ext uri="{FF2B5EF4-FFF2-40B4-BE49-F238E27FC236}">
                  <a16:creationId xmlns:a16="http://schemas.microsoft.com/office/drawing/2014/main" id="{E4631CB5-6035-4974-80AB-519079757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2884488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0" name="Freeform 196">
              <a:extLst>
                <a:ext uri="{FF2B5EF4-FFF2-40B4-BE49-F238E27FC236}">
                  <a16:creationId xmlns:a16="http://schemas.microsoft.com/office/drawing/2014/main" id="{06DFE346-94F0-4583-8F70-19AC7757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567113"/>
              <a:ext cx="2463800" cy="604838"/>
            </a:xfrm>
            <a:custGeom>
              <a:avLst/>
              <a:gdLst>
                <a:gd name="T0" fmla="*/ 6 w 4655"/>
                <a:gd name="T1" fmla="*/ 600 h 1142"/>
                <a:gd name="T2" fmla="*/ 23 w 4655"/>
                <a:gd name="T3" fmla="*/ 580 h 1142"/>
                <a:gd name="T4" fmla="*/ 255 w 4655"/>
                <a:gd name="T5" fmla="*/ 323 h 1142"/>
                <a:gd name="T6" fmla="*/ 481 w 4655"/>
                <a:gd name="T7" fmla="*/ 119 h 1142"/>
                <a:gd name="T8" fmla="*/ 638 w 4655"/>
                <a:gd name="T9" fmla="*/ 33 h 1142"/>
                <a:gd name="T10" fmla="*/ 773 w 4655"/>
                <a:gd name="T11" fmla="*/ 2 h 1142"/>
                <a:gd name="T12" fmla="*/ 914 w 4655"/>
                <a:gd name="T13" fmla="*/ 13 h 1142"/>
                <a:gd name="T14" fmla="*/ 953 w 4655"/>
                <a:gd name="T15" fmla="*/ 25 h 1142"/>
                <a:gd name="T16" fmla="*/ 1000 w 4655"/>
                <a:gd name="T17" fmla="*/ 42 h 1142"/>
                <a:gd name="T18" fmla="*/ 1183 w 4655"/>
                <a:gd name="T19" fmla="*/ 155 h 1142"/>
                <a:gd name="T20" fmla="*/ 1402 w 4655"/>
                <a:gd name="T21" fmla="*/ 364 h 1142"/>
                <a:gd name="T22" fmla="*/ 1746 w 4655"/>
                <a:gd name="T23" fmla="*/ 756 h 1142"/>
                <a:gd name="T24" fmla="*/ 1964 w 4655"/>
                <a:gd name="T25" fmla="*/ 969 h 1142"/>
                <a:gd name="T26" fmla="*/ 2147 w 4655"/>
                <a:gd name="T27" fmla="*/ 1090 h 1142"/>
                <a:gd name="T28" fmla="*/ 2337 w 4655"/>
                <a:gd name="T29" fmla="*/ 1142 h 1142"/>
                <a:gd name="T30" fmla="*/ 2390 w 4655"/>
                <a:gd name="T31" fmla="*/ 1140 h 1142"/>
                <a:gd name="T32" fmla="*/ 2393 w 4655"/>
                <a:gd name="T33" fmla="*/ 1140 h 1142"/>
                <a:gd name="T34" fmla="*/ 2447 w 4655"/>
                <a:gd name="T35" fmla="*/ 1132 h 1142"/>
                <a:gd name="T36" fmla="*/ 2638 w 4655"/>
                <a:gd name="T37" fmla="*/ 1054 h 1142"/>
                <a:gd name="T38" fmla="*/ 2818 w 4655"/>
                <a:gd name="T39" fmla="*/ 915 h 1142"/>
                <a:gd name="T40" fmla="*/ 3032 w 4655"/>
                <a:gd name="T41" fmla="*/ 691 h 1142"/>
                <a:gd name="T42" fmla="*/ 3370 w 4655"/>
                <a:gd name="T43" fmla="*/ 306 h 1142"/>
                <a:gd name="T44" fmla="*/ 3593 w 4655"/>
                <a:gd name="T45" fmla="*/ 114 h 1142"/>
                <a:gd name="T46" fmla="*/ 3786 w 4655"/>
                <a:gd name="T47" fmla="*/ 19 h 1142"/>
                <a:gd name="T48" fmla="*/ 3842 w 4655"/>
                <a:gd name="T49" fmla="*/ 6 h 1142"/>
                <a:gd name="T50" fmla="*/ 3880 w 4655"/>
                <a:gd name="T51" fmla="*/ 2 h 1142"/>
                <a:gd name="T52" fmla="*/ 4002 w 4655"/>
                <a:gd name="T53" fmla="*/ 10 h 1142"/>
                <a:gd name="T54" fmla="*/ 4145 w 4655"/>
                <a:gd name="T55" fmla="*/ 62 h 1142"/>
                <a:gd name="T56" fmla="*/ 4352 w 4655"/>
                <a:gd name="T57" fmla="*/ 211 h 1142"/>
                <a:gd name="T58" fmla="*/ 4573 w 4655"/>
                <a:gd name="T59" fmla="*/ 443 h 1142"/>
                <a:gd name="T60" fmla="*/ 4650 w 4655"/>
                <a:gd name="T61" fmla="*/ 529 h 1142"/>
                <a:gd name="T62" fmla="*/ 4655 w 4655"/>
                <a:gd name="T63" fmla="*/ 53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5" h="1142">
                  <a:moveTo>
                    <a:pt x="0" y="608"/>
                  </a:moveTo>
                  <a:lnTo>
                    <a:pt x="6" y="600"/>
                  </a:lnTo>
                  <a:lnTo>
                    <a:pt x="12" y="595"/>
                  </a:lnTo>
                  <a:lnTo>
                    <a:pt x="23" y="580"/>
                  </a:lnTo>
                  <a:lnTo>
                    <a:pt x="107" y="487"/>
                  </a:lnTo>
                  <a:lnTo>
                    <a:pt x="255" y="323"/>
                  </a:lnTo>
                  <a:lnTo>
                    <a:pt x="363" y="216"/>
                  </a:lnTo>
                  <a:lnTo>
                    <a:pt x="481" y="119"/>
                  </a:lnTo>
                  <a:lnTo>
                    <a:pt x="574" y="63"/>
                  </a:lnTo>
                  <a:lnTo>
                    <a:pt x="638" y="33"/>
                  </a:lnTo>
                  <a:lnTo>
                    <a:pt x="705" y="13"/>
                  </a:lnTo>
                  <a:lnTo>
                    <a:pt x="773" y="2"/>
                  </a:lnTo>
                  <a:lnTo>
                    <a:pt x="843" y="0"/>
                  </a:lnTo>
                  <a:lnTo>
                    <a:pt x="914" y="13"/>
                  </a:lnTo>
                  <a:lnTo>
                    <a:pt x="951" y="25"/>
                  </a:lnTo>
                  <a:lnTo>
                    <a:pt x="953" y="25"/>
                  </a:lnTo>
                  <a:lnTo>
                    <a:pt x="954" y="25"/>
                  </a:lnTo>
                  <a:lnTo>
                    <a:pt x="1000" y="42"/>
                  </a:lnTo>
                  <a:lnTo>
                    <a:pt x="1092" y="92"/>
                  </a:lnTo>
                  <a:lnTo>
                    <a:pt x="1183" y="155"/>
                  </a:lnTo>
                  <a:lnTo>
                    <a:pt x="1271" y="233"/>
                  </a:lnTo>
                  <a:lnTo>
                    <a:pt x="1402" y="364"/>
                  </a:lnTo>
                  <a:lnTo>
                    <a:pt x="1573" y="559"/>
                  </a:lnTo>
                  <a:lnTo>
                    <a:pt x="1746" y="756"/>
                  </a:lnTo>
                  <a:lnTo>
                    <a:pt x="1877" y="890"/>
                  </a:lnTo>
                  <a:lnTo>
                    <a:pt x="1964" y="969"/>
                  </a:lnTo>
                  <a:lnTo>
                    <a:pt x="2055" y="1037"/>
                  </a:lnTo>
                  <a:lnTo>
                    <a:pt x="2147" y="1090"/>
                  </a:lnTo>
                  <a:lnTo>
                    <a:pt x="2241" y="1126"/>
                  </a:lnTo>
                  <a:lnTo>
                    <a:pt x="2337" y="1142"/>
                  </a:lnTo>
                  <a:lnTo>
                    <a:pt x="2388" y="1140"/>
                  </a:lnTo>
                  <a:lnTo>
                    <a:pt x="2390" y="1140"/>
                  </a:lnTo>
                  <a:lnTo>
                    <a:pt x="2392" y="1140"/>
                  </a:lnTo>
                  <a:lnTo>
                    <a:pt x="2393" y="1140"/>
                  </a:lnTo>
                  <a:lnTo>
                    <a:pt x="2396" y="1139"/>
                  </a:lnTo>
                  <a:lnTo>
                    <a:pt x="2447" y="1132"/>
                  </a:lnTo>
                  <a:lnTo>
                    <a:pt x="2544" y="1102"/>
                  </a:lnTo>
                  <a:lnTo>
                    <a:pt x="2638" y="1054"/>
                  </a:lnTo>
                  <a:lnTo>
                    <a:pt x="2730" y="991"/>
                  </a:lnTo>
                  <a:lnTo>
                    <a:pt x="2818" y="915"/>
                  </a:lnTo>
                  <a:lnTo>
                    <a:pt x="2904" y="830"/>
                  </a:lnTo>
                  <a:lnTo>
                    <a:pt x="3032" y="691"/>
                  </a:lnTo>
                  <a:lnTo>
                    <a:pt x="3199" y="494"/>
                  </a:lnTo>
                  <a:lnTo>
                    <a:pt x="3370" y="306"/>
                  </a:lnTo>
                  <a:lnTo>
                    <a:pt x="3503" y="183"/>
                  </a:lnTo>
                  <a:lnTo>
                    <a:pt x="3593" y="114"/>
                  </a:lnTo>
                  <a:lnTo>
                    <a:pt x="3688" y="58"/>
                  </a:lnTo>
                  <a:lnTo>
                    <a:pt x="3786" y="19"/>
                  </a:lnTo>
                  <a:lnTo>
                    <a:pt x="3837" y="6"/>
                  </a:lnTo>
                  <a:lnTo>
                    <a:pt x="3842" y="6"/>
                  </a:lnTo>
                  <a:lnTo>
                    <a:pt x="3850" y="5"/>
                  </a:lnTo>
                  <a:lnTo>
                    <a:pt x="3880" y="2"/>
                  </a:lnTo>
                  <a:lnTo>
                    <a:pt x="3942" y="2"/>
                  </a:lnTo>
                  <a:lnTo>
                    <a:pt x="4002" y="10"/>
                  </a:lnTo>
                  <a:lnTo>
                    <a:pt x="4060" y="26"/>
                  </a:lnTo>
                  <a:lnTo>
                    <a:pt x="4145" y="62"/>
                  </a:lnTo>
                  <a:lnTo>
                    <a:pt x="4251" y="128"/>
                  </a:lnTo>
                  <a:lnTo>
                    <a:pt x="4352" y="211"/>
                  </a:lnTo>
                  <a:lnTo>
                    <a:pt x="4445" y="303"/>
                  </a:lnTo>
                  <a:lnTo>
                    <a:pt x="4573" y="443"/>
                  </a:lnTo>
                  <a:lnTo>
                    <a:pt x="4648" y="527"/>
                  </a:lnTo>
                  <a:lnTo>
                    <a:pt x="4650" y="529"/>
                  </a:lnTo>
                  <a:lnTo>
                    <a:pt x="4651" y="530"/>
                  </a:lnTo>
                  <a:lnTo>
                    <a:pt x="4655" y="534"/>
                  </a:lnTo>
                </a:path>
              </a:pathLst>
            </a:custGeom>
            <a:noFill/>
            <a:ln w="19050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1" name="Freeform 197">
              <a:extLst>
                <a:ext uri="{FF2B5EF4-FFF2-40B4-BE49-F238E27FC236}">
                  <a16:creationId xmlns:a16="http://schemas.microsoft.com/office/drawing/2014/main" id="{8ACA3884-0C53-4E6C-A493-8CA79264B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0" y="3887788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2" name="Freeform 198">
              <a:extLst>
                <a:ext uri="{FF2B5EF4-FFF2-40B4-BE49-F238E27FC236}">
                  <a16:creationId xmlns:a16="http://schemas.microsoft.com/office/drawing/2014/main" id="{034E9C7D-ACBF-4423-8137-BB3BEF38C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838" y="3649663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3" name="Freeform 199">
              <a:extLst>
                <a:ext uri="{FF2B5EF4-FFF2-40B4-BE49-F238E27FC236}">
                  <a16:creationId xmlns:a16="http://schemas.microsoft.com/office/drawing/2014/main" id="{00CE6059-FC98-4557-9829-FEF2104BD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663" y="3571876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4" name="Freeform 200">
              <a:extLst>
                <a:ext uri="{FF2B5EF4-FFF2-40B4-BE49-F238E27FC236}">
                  <a16:creationId xmlns:a16="http://schemas.microsoft.com/office/drawing/2014/main" id="{0B354603-B959-4C78-AA72-5417D39B8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3692526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5" name="Freeform 201">
              <a:extLst>
                <a:ext uri="{FF2B5EF4-FFF2-40B4-BE49-F238E27FC236}">
                  <a16:creationId xmlns:a16="http://schemas.microsoft.com/office/drawing/2014/main" id="{8BB98C20-9F3A-4E5E-92D1-1C944B4CF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75" y="4032251"/>
              <a:ext cx="0" cy="42863"/>
            </a:xfrm>
            <a:custGeom>
              <a:avLst/>
              <a:gdLst>
                <a:gd name="T0" fmla="*/ 81 h 81"/>
                <a:gd name="T1" fmla="*/ 41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6" name="Freeform 202">
              <a:extLst>
                <a:ext uri="{FF2B5EF4-FFF2-40B4-BE49-F238E27FC236}">
                  <a16:creationId xmlns:a16="http://schemas.microsoft.com/office/drawing/2014/main" id="{49F7CD22-E0C2-4D6F-853A-F7852B2A7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4183063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7" name="Freeform 203">
              <a:extLst>
                <a:ext uri="{FF2B5EF4-FFF2-40B4-BE49-F238E27FC236}">
                  <a16:creationId xmlns:a16="http://schemas.microsoft.com/office/drawing/2014/main" id="{251C3298-61B2-45F5-851A-F9F8D316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3990976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8" name="Freeform 204">
              <a:extLst>
                <a:ext uri="{FF2B5EF4-FFF2-40B4-BE49-F238E27FC236}">
                  <a16:creationId xmlns:a16="http://schemas.microsoft.com/office/drawing/2014/main" id="{7B3DD4A8-A634-4867-976F-CEB050A1F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3763963"/>
              <a:ext cx="0" cy="42863"/>
            </a:xfrm>
            <a:custGeom>
              <a:avLst/>
              <a:gdLst>
                <a:gd name="T0" fmla="*/ 82 h 82"/>
                <a:gd name="T1" fmla="*/ 40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9" name="Freeform 206">
              <a:extLst>
                <a:ext uri="{FF2B5EF4-FFF2-40B4-BE49-F238E27FC236}">
                  <a16:creationId xmlns:a16="http://schemas.microsoft.com/office/drawing/2014/main" id="{B2DAFBD7-4C8D-437F-A21F-997308800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3541714"/>
              <a:ext cx="0" cy="44450"/>
            </a:xfrm>
            <a:custGeom>
              <a:avLst/>
              <a:gdLst>
                <a:gd name="T0" fmla="*/ 82 h 82"/>
                <a:gd name="T1" fmla="*/ 42 h 82"/>
                <a:gd name="T2" fmla="*/ 0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0" name="Freeform 207">
              <a:extLst>
                <a:ext uri="{FF2B5EF4-FFF2-40B4-BE49-F238E27FC236}">
                  <a16:creationId xmlns:a16="http://schemas.microsoft.com/office/drawing/2014/main" id="{DEAF187A-753E-4180-AD4C-04F1BE67C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609976"/>
              <a:ext cx="0" cy="42863"/>
            </a:xfrm>
            <a:custGeom>
              <a:avLst/>
              <a:gdLst>
                <a:gd name="T0" fmla="*/ 81 h 81"/>
                <a:gd name="T1" fmla="*/ 40 h 81"/>
                <a:gd name="T2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1" name="Freeform 208">
              <a:extLst>
                <a:ext uri="{FF2B5EF4-FFF2-40B4-BE49-F238E27FC236}">
                  <a16:creationId xmlns:a16="http://schemas.microsoft.com/office/drawing/2014/main" id="{7FA07116-0940-4790-8ABE-209D9117A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3816351"/>
              <a:ext cx="0" cy="41275"/>
            </a:xfrm>
            <a:custGeom>
              <a:avLst/>
              <a:gdLst>
                <a:gd name="T0" fmla="*/ 80 h 80"/>
                <a:gd name="T1" fmla="*/ 40 h 80"/>
                <a:gd name="T2" fmla="*/ 0 h 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">
                  <a:moveTo>
                    <a:pt x="0" y="80"/>
                  </a:move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2" name="Line 209">
              <a:extLst>
                <a:ext uri="{FF2B5EF4-FFF2-40B4-BE49-F238E27FC236}">
                  <a16:creationId xmlns:a16="http://schemas.microsoft.com/office/drawing/2014/main" id="{E4EF072A-3F5C-41D8-B9DC-32AE68680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88778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3" name="Line 210">
              <a:extLst>
                <a:ext uri="{FF2B5EF4-FFF2-40B4-BE49-F238E27FC236}">
                  <a16:creationId xmlns:a16="http://schemas.microsoft.com/office/drawing/2014/main" id="{8ACB34A0-C7C6-4630-BC12-11BF07301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88778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4" name="Line 211">
              <a:extLst>
                <a:ext uri="{FF2B5EF4-FFF2-40B4-BE49-F238E27FC236}">
                  <a16:creationId xmlns:a16="http://schemas.microsoft.com/office/drawing/2014/main" id="{05AAE610-CF4D-4348-9DA0-8BD169D8D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0" y="39306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5" name="Line 212">
              <a:extLst>
                <a:ext uri="{FF2B5EF4-FFF2-40B4-BE49-F238E27FC236}">
                  <a16:creationId xmlns:a16="http://schemas.microsoft.com/office/drawing/2014/main" id="{AA23851D-EB6C-4ACF-9FFD-E86B34AD6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7725" y="39306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6" name="Line 213">
              <a:extLst>
                <a:ext uri="{FF2B5EF4-FFF2-40B4-BE49-F238E27FC236}">
                  <a16:creationId xmlns:a16="http://schemas.microsoft.com/office/drawing/2014/main" id="{A58C3B52-4450-4BEA-AD0A-CC9A0F608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838" y="36496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7" name="Line 214">
              <a:extLst>
                <a:ext uri="{FF2B5EF4-FFF2-40B4-BE49-F238E27FC236}">
                  <a16:creationId xmlns:a16="http://schemas.microsoft.com/office/drawing/2014/main" id="{1EF0871A-E1EB-4E97-A541-BAB2733F9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0613" y="36496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8" name="Line 215">
              <a:extLst>
                <a:ext uri="{FF2B5EF4-FFF2-40B4-BE49-F238E27FC236}">
                  <a16:creationId xmlns:a16="http://schemas.microsoft.com/office/drawing/2014/main" id="{DA7F2F9A-3AA3-4EA5-818E-53B455233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838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9" name="Line 216">
              <a:extLst>
                <a:ext uri="{FF2B5EF4-FFF2-40B4-BE49-F238E27FC236}">
                  <a16:creationId xmlns:a16="http://schemas.microsoft.com/office/drawing/2014/main" id="{D33BB320-4FC8-49F6-A099-65878F0B2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0613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0" name="Line 217">
              <a:extLst>
                <a:ext uri="{FF2B5EF4-FFF2-40B4-BE49-F238E27FC236}">
                  <a16:creationId xmlns:a16="http://schemas.microsoft.com/office/drawing/2014/main" id="{3F7FB8FB-D40F-4D13-A764-324247615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35718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1" name="Line 218">
              <a:extLst>
                <a:ext uri="{FF2B5EF4-FFF2-40B4-BE49-F238E27FC236}">
                  <a16:creationId xmlns:a16="http://schemas.microsoft.com/office/drawing/2014/main" id="{7B8E03A2-9405-4ACE-A3F0-763D03821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1438" y="35718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2" name="Line 219">
              <a:extLst>
                <a:ext uri="{FF2B5EF4-FFF2-40B4-BE49-F238E27FC236}">
                  <a16:creationId xmlns:a16="http://schemas.microsoft.com/office/drawing/2014/main" id="{45A5C685-DBA8-40E1-B607-F8D0943F5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3614739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3" name="Line 220">
              <a:extLst>
                <a:ext uri="{FF2B5EF4-FFF2-40B4-BE49-F238E27FC236}">
                  <a16:creationId xmlns:a16="http://schemas.microsoft.com/office/drawing/2014/main" id="{7EF00CD0-3F29-40CC-A860-379D0A7D0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1438" y="361473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4" name="Line 221">
              <a:extLst>
                <a:ext uri="{FF2B5EF4-FFF2-40B4-BE49-F238E27FC236}">
                  <a16:creationId xmlns:a16="http://schemas.microsoft.com/office/drawing/2014/main" id="{9C9C3F1C-64D5-4FB1-8E18-F3B40D6B8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550" y="36925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5" name="Line 222">
              <a:extLst>
                <a:ext uri="{FF2B5EF4-FFF2-40B4-BE49-F238E27FC236}">
                  <a16:creationId xmlns:a16="http://schemas.microsoft.com/office/drawing/2014/main" id="{4A505686-2CC6-44FD-8C31-8772AFFAF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4325" y="36925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6" name="Line 223">
              <a:extLst>
                <a:ext uri="{FF2B5EF4-FFF2-40B4-BE49-F238E27FC236}">
                  <a16:creationId xmlns:a16="http://schemas.microsoft.com/office/drawing/2014/main" id="{CC10B70E-A977-44F9-9531-2C3A9354C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550" y="373380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7" name="Line 224">
              <a:extLst>
                <a:ext uri="{FF2B5EF4-FFF2-40B4-BE49-F238E27FC236}">
                  <a16:creationId xmlns:a16="http://schemas.microsoft.com/office/drawing/2014/main" id="{1BE2188B-2B18-48FB-904A-B2756F9D7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4325" y="373380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8" name="Line 225">
              <a:extLst>
                <a:ext uri="{FF2B5EF4-FFF2-40B4-BE49-F238E27FC236}">
                  <a16:creationId xmlns:a16="http://schemas.microsoft.com/office/drawing/2014/main" id="{4066A407-F002-4CA7-B27E-8CB292E68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375" y="40322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9" name="Line 226">
              <a:extLst>
                <a:ext uri="{FF2B5EF4-FFF2-40B4-BE49-F238E27FC236}">
                  <a16:creationId xmlns:a16="http://schemas.microsoft.com/office/drawing/2014/main" id="{CDAB9DA0-5200-49D8-95E3-A4576EA41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5150" y="40322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0" name="Line 227">
              <a:extLst>
                <a:ext uri="{FF2B5EF4-FFF2-40B4-BE49-F238E27FC236}">
                  <a16:creationId xmlns:a16="http://schemas.microsoft.com/office/drawing/2014/main" id="{DAE3393B-4571-4AF5-BEFC-461778350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7375" y="407511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1" name="Line 228">
              <a:extLst>
                <a:ext uri="{FF2B5EF4-FFF2-40B4-BE49-F238E27FC236}">
                  <a16:creationId xmlns:a16="http://schemas.microsoft.com/office/drawing/2014/main" id="{EF298E4E-7CC0-44D5-8305-3224A09C6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5150" y="407511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2" name="Line 229">
              <a:extLst>
                <a:ext uri="{FF2B5EF4-FFF2-40B4-BE49-F238E27FC236}">
                  <a16:creationId xmlns:a16="http://schemas.microsoft.com/office/drawing/2014/main" id="{1886A95B-CD8A-4C5D-AC64-AF8F91DAB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41830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3" name="Line 230">
              <a:extLst>
                <a:ext uri="{FF2B5EF4-FFF2-40B4-BE49-F238E27FC236}">
                  <a16:creationId xmlns:a16="http://schemas.microsoft.com/office/drawing/2014/main" id="{FB3C3550-FB38-4ADB-9EC2-B42566231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41830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4" name="Line 231">
              <a:extLst>
                <a:ext uri="{FF2B5EF4-FFF2-40B4-BE49-F238E27FC236}">
                  <a16:creationId xmlns:a16="http://schemas.microsoft.com/office/drawing/2014/main" id="{9DCA12E4-6582-41A8-8334-1EEB2D0B1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850" y="42259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5" name="Line 232">
              <a:extLst>
                <a:ext uri="{FF2B5EF4-FFF2-40B4-BE49-F238E27FC236}">
                  <a16:creationId xmlns:a16="http://schemas.microsoft.com/office/drawing/2014/main" id="{374DF545-38E7-497B-ACFD-B35DBF412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42259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6" name="Line 233">
              <a:extLst>
                <a:ext uri="{FF2B5EF4-FFF2-40B4-BE49-F238E27FC236}">
                  <a16:creationId xmlns:a16="http://schemas.microsoft.com/office/drawing/2014/main" id="{23D954BE-A5E6-4367-9D08-EBF3341F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738" y="39909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7" name="Line 234">
              <a:extLst>
                <a:ext uri="{FF2B5EF4-FFF2-40B4-BE49-F238E27FC236}">
                  <a16:creationId xmlns:a16="http://schemas.microsoft.com/office/drawing/2014/main" id="{A4AB9B5D-F651-4211-8A67-05695E066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925" y="39909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8" name="Line 235">
              <a:extLst>
                <a:ext uri="{FF2B5EF4-FFF2-40B4-BE49-F238E27FC236}">
                  <a16:creationId xmlns:a16="http://schemas.microsoft.com/office/drawing/2014/main" id="{2089BD8D-2A94-4D5F-8B3A-A8CEA695D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738" y="40322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9" name="Line 236">
              <a:extLst>
                <a:ext uri="{FF2B5EF4-FFF2-40B4-BE49-F238E27FC236}">
                  <a16:creationId xmlns:a16="http://schemas.microsoft.com/office/drawing/2014/main" id="{79917FBB-2B73-4FD8-AC06-B9A545983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925" y="40322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0" name="Line 237">
              <a:extLst>
                <a:ext uri="{FF2B5EF4-FFF2-40B4-BE49-F238E27FC236}">
                  <a16:creationId xmlns:a16="http://schemas.microsoft.com/office/drawing/2014/main" id="{727ACA6D-1368-46FE-817D-D467D190C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563" y="37639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1" name="Line 238">
              <a:extLst>
                <a:ext uri="{FF2B5EF4-FFF2-40B4-BE49-F238E27FC236}">
                  <a16:creationId xmlns:a16="http://schemas.microsoft.com/office/drawing/2014/main" id="{5A14DE94-64D3-4012-A8B9-184600E6F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1750" y="37639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2" name="Line 239">
              <a:extLst>
                <a:ext uri="{FF2B5EF4-FFF2-40B4-BE49-F238E27FC236}">
                  <a16:creationId xmlns:a16="http://schemas.microsoft.com/office/drawing/2014/main" id="{9D97B7F2-76C0-4DDC-99A3-163B163FC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563" y="38068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3" name="Line 240">
              <a:extLst>
                <a:ext uri="{FF2B5EF4-FFF2-40B4-BE49-F238E27FC236}">
                  <a16:creationId xmlns:a16="http://schemas.microsoft.com/office/drawing/2014/main" id="{2CC93F10-BAE9-409A-9494-D9895D75D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1750" y="38068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4" name="Line 241">
              <a:extLst>
                <a:ext uri="{FF2B5EF4-FFF2-40B4-BE49-F238E27FC236}">
                  <a16:creationId xmlns:a16="http://schemas.microsoft.com/office/drawing/2014/main" id="{C769505B-BD25-4F87-AA7E-78054F6DC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8450" y="354171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5" name="Line 242">
              <a:extLst>
                <a:ext uri="{FF2B5EF4-FFF2-40B4-BE49-F238E27FC236}">
                  <a16:creationId xmlns:a16="http://schemas.microsoft.com/office/drawing/2014/main" id="{90EE4769-D92C-437A-AD9D-2B698EF6BE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4638" y="354171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6" name="Line 243">
              <a:extLst>
                <a:ext uri="{FF2B5EF4-FFF2-40B4-BE49-F238E27FC236}">
                  <a16:creationId xmlns:a16="http://schemas.microsoft.com/office/drawing/2014/main" id="{A99111EC-0B00-4A41-9280-6440CEC9E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8450" y="3586164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7" name="Line 244">
              <a:extLst>
                <a:ext uri="{FF2B5EF4-FFF2-40B4-BE49-F238E27FC236}">
                  <a16:creationId xmlns:a16="http://schemas.microsoft.com/office/drawing/2014/main" id="{45D25D35-14D3-4616-A09E-F78E61142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4638" y="3586164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8" name="Line 245">
              <a:extLst>
                <a:ext uri="{FF2B5EF4-FFF2-40B4-BE49-F238E27FC236}">
                  <a16:creationId xmlns:a16="http://schemas.microsoft.com/office/drawing/2014/main" id="{F6FF38D4-5609-4247-907E-EBC64BB9C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275" y="360997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9" name="Line 246">
              <a:extLst>
                <a:ext uri="{FF2B5EF4-FFF2-40B4-BE49-F238E27FC236}">
                  <a16:creationId xmlns:a16="http://schemas.microsoft.com/office/drawing/2014/main" id="{C3E835FF-3959-4700-B85B-F89C5167F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05463" y="360997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0" name="Line 247">
              <a:extLst>
                <a:ext uri="{FF2B5EF4-FFF2-40B4-BE49-F238E27FC236}">
                  <a16:creationId xmlns:a16="http://schemas.microsoft.com/office/drawing/2014/main" id="{591B55E8-AB1F-448D-ADF3-77E559FE0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275" y="3652839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1" name="Line 248">
              <a:extLst>
                <a:ext uri="{FF2B5EF4-FFF2-40B4-BE49-F238E27FC236}">
                  <a16:creationId xmlns:a16="http://schemas.microsoft.com/office/drawing/2014/main" id="{E68F69E4-8BD1-469E-8C0B-3647BFC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05463" y="3652839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2" name="Line 249">
              <a:extLst>
                <a:ext uri="{FF2B5EF4-FFF2-40B4-BE49-F238E27FC236}">
                  <a16:creationId xmlns:a16="http://schemas.microsoft.com/office/drawing/2014/main" id="{6C4AEA0F-33C9-4608-9F14-07BA90CE9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816351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3" name="Line 250">
              <a:extLst>
                <a:ext uri="{FF2B5EF4-FFF2-40B4-BE49-F238E27FC236}">
                  <a16:creationId xmlns:a16="http://schemas.microsoft.com/office/drawing/2014/main" id="{07AED957-B10B-43AB-BC1D-E9A995899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816351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4" name="Line 251">
              <a:extLst>
                <a:ext uri="{FF2B5EF4-FFF2-40B4-BE49-F238E27FC236}">
                  <a16:creationId xmlns:a16="http://schemas.microsoft.com/office/drawing/2014/main" id="{CDDCBF00-5E03-4E13-A671-045AEA120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163" y="3857626"/>
              <a:ext cx="22225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5" name="Line 252">
              <a:extLst>
                <a:ext uri="{FF2B5EF4-FFF2-40B4-BE49-F238E27FC236}">
                  <a16:creationId xmlns:a16="http://schemas.microsoft.com/office/drawing/2014/main" id="{F9B07E1E-C602-4E4B-91C3-B23A2DA05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3857626"/>
              <a:ext cx="23813" cy="0"/>
            </a:xfrm>
            <a:prstGeom prst="line">
              <a:avLst/>
            </a:prstGeom>
            <a:noFill/>
            <a:ln w="9525">
              <a:solidFill>
                <a:srgbClr val="DB985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6" name="Freeform 253">
              <a:extLst>
                <a:ext uri="{FF2B5EF4-FFF2-40B4-BE49-F238E27FC236}">
                  <a16:creationId xmlns:a16="http://schemas.microsoft.com/office/drawing/2014/main" id="{73B15CDF-6FCC-453A-BBBB-03686DA3A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883026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3 h 101"/>
                <a:gd name="T6" fmla="*/ 86 w 101"/>
                <a:gd name="T7" fmla="*/ 16 h 101"/>
                <a:gd name="T8" fmla="*/ 79 w 101"/>
                <a:gd name="T9" fmla="*/ 9 h 101"/>
                <a:gd name="T10" fmla="*/ 60 w 101"/>
                <a:gd name="T11" fmla="*/ 2 h 101"/>
                <a:gd name="T12" fmla="*/ 50 w 101"/>
                <a:gd name="T13" fmla="*/ 0 h 101"/>
                <a:gd name="T14" fmla="*/ 40 w 101"/>
                <a:gd name="T15" fmla="*/ 2 h 101"/>
                <a:gd name="T16" fmla="*/ 23 w 101"/>
                <a:gd name="T17" fmla="*/ 9 h 101"/>
                <a:gd name="T18" fmla="*/ 14 w 101"/>
                <a:gd name="T19" fmla="*/ 16 h 101"/>
                <a:gd name="T20" fmla="*/ 8 w 101"/>
                <a:gd name="T21" fmla="*/ 23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8 w 101"/>
                <a:gd name="T29" fmla="*/ 79 h 101"/>
                <a:gd name="T30" fmla="*/ 14 w 101"/>
                <a:gd name="T31" fmla="*/ 86 h 101"/>
                <a:gd name="T32" fmla="*/ 23 w 101"/>
                <a:gd name="T33" fmla="*/ 93 h 101"/>
                <a:gd name="T34" fmla="*/ 40 w 101"/>
                <a:gd name="T35" fmla="*/ 101 h 101"/>
                <a:gd name="T36" fmla="*/ 50 w 101"/>
                <a:gd name="T37" fmla="*/ 101 h 101"/>
                <a:gd name="T38" fmla="*/ 60 w 101"/>
                <a:gd name="T39" fmla="*/ 101 h 101"/>
                <a:gd name="T40" fmla="*/ 79 w 101"/>
                <a:gd name="T41" fmla="*/ 93 h 101"/>
                <a:gd name="T42" fmla="*/ 86 w 101"/>
                <a:gd name="T43" fmla="*/ 86 h 101"/>
                <a:gd name="T44" fmla="*/ 92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3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" name="Freeform 254">
              <a:extLst>
                <a:ext uri="{FF2B5EF4-FFF2-40B4-BE49-F238E27FC236}">
                  <a16:creationId xmlns:a16="http://schemas.microsoft.com/office/drawing/2014/main" id="{825C3980-974A-4735-BEAE-7EC682758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0" y="3643314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3 w 101"/>
                <a:gd name="T5" fmla="*/ 22 h 101"/>
                <a:gd name="T6" fmla="*/ 86 w 101"/>
                <a:gd name="T7" fmla="*/ 15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1 w 101"/>
                <a:gd name="T23" fmla="*/ 41 h 101"/>
                <a:gd name="T24" fmla="*/ 0 w 101"/>
                <a:gd name="T25" fmla="*/ 51 h 101"/>
                <a:gd name="T26" fmla="*/ 1 w 101"/>
                <a:gd name="T27" fmla="*/ 61 h 101"/>
                <a:gd name="T28" fmla="*/ 9 w 101"/>
                <a:gd name="T29" fmla="*/ 78 h 101"/>
                <a:gd name="T30" fmla="*/ 16 w 101"/>
                <a:gd name="T31" fmla="*/ 86 h 101"/>
                <a:gd name="T32" fmla="*/ 23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9 w 101"/>
                <a:gd name="T41" fmla="*/ 92 h 101"/>
                <a:gd name="T42" fmla="*/ 86 w 101"/>
                <a:gd name="T43" fmla="*/ 86 h 101"/>
                <a:gd name="T44" fmla="*/ 93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3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8" name="Freeform 255">
              <a:extLst>
                <a:ext uri="{FF2B5EF4-FFF2-40B4-BE49-F238E27FC236}">
                  <a16:creationId xmlns:a16="http://schemas.microsoft.com/office/drawing/2014/main" id="{9CE1D0EB-A401-4996-99BD-C8FA68C2F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3" y="3567114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6 w 101"/>
                <a:gd name="T7" fmla="*/ 15 h 101"/>
                <a:gd name="T8" fmla="*/ 77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9 h 101"/>
                <a:gd name="T18" fmla="*/ 14 w 101"/>
                <a:gd name="T19" fmla="*/ 15 h 101"/>
                <a:gd name="T20" fmla="*/ 8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8 w 101"/>
                <a:gd name="T29" fmla="*/ 78 h 101"/>
                <a:gd name="T30" fmla="*/ 14 w 101"/>
                <a:gd name="T31" fmla="*/ 86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6 w 101"/>
                <a:gd name="T43" fmla="*/ 86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6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8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6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9" name="Freeform 256">
              <a:extLst>
                <a:ext uri="{FF2B5EF4-FFF2-40B4-BE49-F238E27FC236}">
                  <a16:creationId xmlns:a16="http://schemas.microsoft.com/office/drawing/2014/main" id="{CBC21148-5D38-46F1-9B75-EC6DF41A6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3686176"/>
              <a:ext cx="52388" cy="53975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9 w 101"/>
                <a:gd name="T9" fmla="*/ 8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1 w 101"/>
                <a:gd name="T17" fmla="*/ 8 h 100"/>
                <a:gd name="T18" fmla="*/ 14 w 101"/>
                <a:gd name="T19" fmla="*/ 14 h 100"/>
                <a:gd name="T20" fmla="*/ 8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8 w 101"/>
                <a:gd name="T29" fmla="*/ 79 h 100"/>
                <a:gd name="T30" fmla="*/ 14 w 101"/>
                <a:gd name="T31" fmla="*/ 86 h 100"/>
                <a:gd name="T32" fmla="*/ 21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0" name="Freeform 257">
              <a:extLst>
                <a:ext uri="{FF2B5EF4-FFF2-40B4-BE49-F238E27FC236}">
                  <a16:creationId xmlns:a16="http://schemas.microsoft.com/office/drawing/2014/main" id="{E6773D7B-2BE9-482F-810E-07528E38F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4027489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2 w 101"/>
                <a:gd name="T15" fmla="*/ 2 h 101"/>
                <a:gd name="T16" fmla="*/ 23 w 101"/>
                <a:gd name="T17" fmla="*/ 9 h 101"/>
                <a:gd name="T18" fmla="*/ 16 w 101"/>
                <a:gd name="T19" fmla="*/ 16 h 101"/>
                <a:gd name="T20" fmla="*/ 9 w 101"/>
                <a:gd name="T21" fmla="*/ 23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6 w 101"/>
                <a:gd name="T31" fmla="*/ 87 h 101"/>
                <a:gd name="T32" fmla="*/ 23 w 101"/>
                <a:gd name="T33" fmla="*/ 94 h 101"/>
                <a:gd name="T34" fmla="*/ 42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4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23" y="9"/>
                  </a:lnTo>
                  <a:lnTo>
                    <a:pt x="16" y="16"/>
                  </a:lnTo>
                  <a:lnTo>
                    <a:pt x="9" y="23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3" y="94"/>
                  </a:lnTo>
                  <a:lnTo>
                    <a:pt x="42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4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1" name="Freeform 258">
              <a:extLst>
                <a:ext uri="{FF2B5EF4-FFF2-40B4-BE49-F238E27FC236}">
                  <a16:creationId xmlns:a16="http://schemas.microsoft.com/office/drawing/2014/main" id="{E868F845-B3DA-4AE6-9E28-1FBC236EB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4176714"/>
              <a:ext cx="52388" cy="53975"/>
            </a:xfrm>
            <a:custGeom>
              <a:avLst/>
              <a:gdLst>
                <a:gd name="T0" fmla="*/ 100 w 100"/>
                <a:gd name="T1" fmla="*/ 50 h 101"/>
                <a:gd name="T2" fmla="*/ 99 w 100"/>
                <a:gd name="T3" fmla="*/ 40 h 101"/>
                <a:gd name="T4" fmla="*/ 92 w 100"/>
                <a:gd name="T5" fmla="*/ 22 h 101"/>
                <a:gd name="T6" fmla="*/ 85 w 100"/>
                <a:gd name="T7" fmla="*/ 15 h 101"/>
                <a:gd name="T8" fmla="*/ 77 w 100"/>
                <a:gd name="T9" fmla="*/ 9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1 w 100"/>
                <a:gd name="T17" fmla="*/ 9 h 101"/>
                <a:gd name="T18" fmla="*/ 14 w 100"/>
                <a:gd name="T19" fmla="*/ 15 h 101"/>
                <a:gd name="T20" fmla="*/ 7 w 100"/>
                <a:gd name="T21" fmla="*/ 22 h 101"/>
                <a:gd name="T22" fmla="*/ 0 w 100"/>
                <a:gd name="T23" fmla="*/ 40 h 101"/>
                <a:gd name="T24" fmla="*/ 0 w 100"/>
                <a:gd name="T25" fmla="*/ 50 h 101"/>
                <a:gd name="T26" fmla="*/ 0 w 100"/>
                <a:gd name="T27" fmla="*/ 61 h 101"/>
                <a:gd name="T28" fmla="*/ 7 w 100"/>
                <a:gd name="T29" fmla="*/ 78 h 101"/>
                <a:gd name="T30" fmla="*/ 14 w 100"/>
                <a:gd name="T31" fmla="*/ 86 h 101"/>
                <a:gd name="T32" fmla="*/ 21 w 100"/>
                <a:gd name="T33" fmla="*/ 92 h 101"/>
                <a:gd name="T34" fmla="*/ 40 w 100"/>
                <a:gd name="T35" fmla="*/ 99 h 101"/>
                <a:gd name="T36" fmla="*/ 50 w 100"/>
                <a:gd name="T37" fmla="*/ 101 h 101"/>
                <a:gd name="T38" fmla="*/ 60 w 100"/>
                <a:gd name="T39" fmla="*/ 99 h 101"/>
                <a:gd name="T40" fmla="*/ 77 w 100"/>
                <a:gd name="T41" fmla="*/ 92 h 101"/>
                <a:gd name="T42" fmla="*/ 85 w 100"/>
                <a:gd name="T43" fmla="*/ 86 h 101"/>
                <a:gd name="T44" fmla="*/ 92 w 100"/>
                <a:gd name="T45" fmla="*/ 78 h 101"/>
                <a:gd name="T46" fmla="*/ 99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2" name="Freeform 259">
              <a:extLst>
                <a:ext uri="{FF2B5EF4-FFF2-40B4-BE49-F238E27FC236}">
                  <a16:creationId xmlns:a16="http://schemas.microsoft.com/office/drawing/2014/main" id="{7F25083B-86DC-4EF8-A2FE-38CCA6EB1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0" y="3984626"/>
              <a:ext cx="53975" cy="53975"/>
            </a:xfrm>
            <a:custGeom>
              <a:avLst/>
              <a:gdLst>
                <a:gd name="T0" fmla="*/ 101 w 101"/>
                <a:gd name="T1" fmla="*/ 50 h 100"/>
                <a:gd name="T2" fmla="*/ 99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7 w 101"/>
                <a:gd name="T9" fmla="*/ 9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1 w 101"/>
                <a:gd name="T17" fmla="*/ 9 h 100"/>
                <a:gd name="T18" fmla="*/ 14 w 101"/>
                <a:gd name="T19" fmla="*/ 14 h 100"/>
                <a:gd name="T20" fmla="*/ 7 w 101"/>
                <a:gd name="T21" fmla="*/ 23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4 w 101"/>
                <a:gd name="T31" fmla="*/ 86 h 100"/>
                <a:gd name="T32" fmla="*/ 21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7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99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7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9"/>
                  </a:lnTo>
                  <a:lnTo>
                    <a:pt x="14" y="14"/>
                  </a:lnTo>
                  <a:lnTo>
                    <a:pt x="7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7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3" name="Freeform 260">
              <a:extLst>
                <a:ext uri="{FF2B5EF4-FFF2-40B4-BE49-F238E27FC236}">
                  <a16:creationId xmlns:a16="http://schemas.microsoft.com/office/drawing/2014/main" id="{4E063C97-749C-4356-8327-459F2A26E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575" y="3759201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2 h 101"/>
                <a:gd name="T4" fmla="*/ 94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6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0 h 101"/>
                <a:gd name="T26" fmla="*/ 2 w 101"/>
                <a:gd name="T27" fmla="*/ 60 h 101"/>
                <a:gd name="T28" fmla="*/ 9 w 101"/>
                <a:gd name="T29" fmla="*/ 79 h 101"/>
                <a:gd name="T30" fmla="*/ 16 w 101"/>
                <a:gd name="T31" fmla="*/ 86 h 101"/>
                <a:gd name="T32" fmla="*/ 23 w 101"/>
                <a:gd name="T33" fmla="*/ 93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3 h 101"/>
                <a:gd name="T42" fmla="*/ 87 w 101"/>
                <a:gd name="T43" fmla="*/ 86 h 101"/>
                <a:gd name="T44" fmla="*/ 94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6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3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3"/>
                  </a:lnTo>
                  <a:lnTo>
                    <a:pt x="87" y="86"/>
                  </a:lnTo>
                  <a:lnTo>
                    <a:pt x="94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4" name="Freeform 261">
              <a:extLst>
                <a:ext uri="{FF2B5EF4-FFF2-40B4-BE49-F238E27FC236}">
                  <a16:creationId xmlns:a16="http://schemas.microsoft.com/office/drawing/2014/main" id="{E2DC91E5-01EB-471E-B54D-85EB8D2EC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536951"/>
              <a:ext cx="52388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79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3 w 101"/>
                <a:gd name="T17" fmla="*/ 7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59 h 101"/>
                <a:gd name="T28" fmla="*/ 9 w 101"/>
                <a:gd name="T29" fmla="*/ 78 h 101"/>
                <a:gd name="T30" fmla="*/ 16 w 101"/>
                <a:gd name="T31" fmla="*/ 85 h 101"/>
                <a:gd name="T32" fmla="*/ 23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9 w 101"/>
                <a:gd name="T41" fmla="*/ 92 h 101"/>
                <a:gd name="T42" fmla="*/ 87 w 101"/>
                <a:gd name="T43" fmla="*/ 85 h 101"/>
                <a:gd name="T44" fmla="*/ 94 w 101"/>
                <a:gd name="T45" fmla="*/ 78 h 101"/>
                <a:gd name="T46" fmla="*/ 101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79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3" y="7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59"/>
                  </a:lnTo>
                  <a:lnTo>
                    <a:pt x="9" y="78"/>
                  </a:lnTo>
                  <a:lnTo>
                    <a:pt x="16" y="85"/>
                  </a:lnTo>
                  <a:lnTo>
                    <a:pt x="23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5"/>
                  </a:lnTo>
                  <a:lnTo>
                    <a:pt x="94" y="78"/>
                  </a:lnTo>
                  <a:lnTo>
                    <a:pt x="101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5" name="Freeform 262">
              <a:extLst>
                <a:ext uri="{FF2B5EF4-FFF2-40B4-BE49-F238E27FC236}">
                  <a16:creationId xmlns:a16="http://schemas.microsoft.com/office/drawing/2014/main" id="{3CBE965E-3BB3-480B-9E25-C9DD9E12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288" y="3605214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3 h 101"/>
                <a:gd name="T6" fmla="*/ 86 w 101"/>
                <a:gd name="T7" fmla="*/ 16 h 101"/>
                <a:gd name="T8" fmla="*/ 78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0 w 101"/>
                <a:gd name="T15" fmla="*/ 2 h 101"/>
                <a:gd name="T16" fmla="*/ 22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9 h 101"/>
                <a:gd name="T30" fmla="*/ 15 w 101"/>
                <a:gd name="T31" fmla="*/ 86 h 101"/>
                <a:gd name="T32" fmla="*/ 22 w 101"/>
                <a:gd name="T33" fmla="*/ 93 h 101"/>
                <a:gd name="T34" fmla="*/ 40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8 w 101"/>
                <a:gd name="T41" fmla="*/ 93 h 101"/>
                <a:gd name="T42" fmla="*/ 86 w 101"/>
                <a:gd name="T43" fmla="*/ 86 h 101"/>
                <a:gd name="T44" fmla="*/ 92 w 101"/>
                <a:gd name="T45" fmla="*/ 79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0" y="2"/>
                  </a:lnTo>
                  <a:lnTo>
                    <a:pt x="22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0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8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6" name="Freeform 263">
              <a:extLst>
                <a:ext uri="{FF2B5EF4-FFF2-40B4-BE49-F238E27FC236}">
                  <a16:creationId xmlns:a16="http://schemas.microsoft.com/office/drawing/2014/main" id="{4BF40EDB-4FEC-45F7-8846-FCA19C4C9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810001"/>
              <a:ext cx="53975" cy="53975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1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0 h 100"/>
                <a:gd name="T12" fmla="*/ 51 w 101"/>
                <a:gd name="T13" fmla="*/ 0 h 100"/>
                <a:gd name="T14" fmla="*/ 40 w 101"/>
                <a:gd name="T15" fmla="*/ 0 h 100"/>
                <a:gd name="T16" fmla="*/ 23 w 101"/>
                <a:gd name="T17" fmla="*/ 8 h 100"/>
                <a:gd name="T18" fmla="*/ 15 w 101"/>
                <a:gd name="T19" fmla="*/ 14 h 100"/>
                <a:gd name="T20" fmla="*/ 9 w 101"/>
                <a:gd name="T21" fmla="*/ 21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60 h 100"/>
                <a:gd name="T28" fmla="*/ 9 w 101"/>
                <a:gd name="T29" fmla="*/ 77 h 100"/>
                <a:gd name="T30" fmla="*/ 15 w 101"/>
                <a:gd name="T31" fmla="*/ 86 h 100"/>
                <a:gd name="T32" fmla="*/ 23 w 101"/>
                <a:gd name="T33" fmla="*/ 92 h 100"/>
                <a:gd name="T34" fmla="*/ 40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9 w 101"/>
                <a:gd name="T41" fmla="*/ 92 h 100"/>
                <a:gd name="T42" fmla="*/ 87 w 101"/>
                <a:gd name="T43" fmla="*/ 86 h 100"/>
                <a:gd name="T44" fmla="*/ 92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1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2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DB9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7" name="Rectangle 264">
              <a:extLst>
                <a:ext uri="{FF2B5EF4-FFF2-40B4-BE49-F238E27FC236}">
                  <a16:creationId xmlns:a16="http://schemas.microsoft.com/office/drawing/2014/main" id="{CC271FEC-0C9A-41AA-BF44-2CE83E61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3448051"/>
              <a:ext cx="2565400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8" name="Line 265">
              <a:extLst>
                <a:ext uri="{FF2B5EF4-FFF2-40B4-BE49-F238E27FC236}">
                  <a16:creationId xmlns:a16="http://schemas.microsoft.com/office/drawing/2014/main" id="{DB971403-BD4E-4ECC-971A-CA824D4EC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43021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9" name="Rectangle 266">
              <a:extLst>
                <a:ext uri="{FF2B5EF4-FFF2-40B4-BE49-F238E27FC236}">
                  <a16:creationId xmlns:a16="http://schemas.microsoft.com/office/drawing/2014/main" id="{8EFB02D6-3C29-4457-BA70-14271EAE4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4321176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0" name="Freeform 267">
              <a:extLst>
                <a:ext uri="{FF2B5EF4-FFF2-40B4-BE49-F238E27FC236}">
                  <a16:creationId xmlns:a16="http://schemas.microsoft.com/office/drawing/2014/main" id="{C180D902-6A88-452B-930B-548C61C2D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4260851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1 h 165"/>
                <a:gd name="T16" fmla="*/ 16 w 60"/>
                <a:gd name="T17" fmla="*/ 33 h 165"/>
                <a:gd name="T18" fmla="*/ 30 w 60"/>
                <a:gd name="T19" fmla="*/ 21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6" y="33"/>
                  </a:lnTo>
                  <a:lnTo>
                    <a:pt x="30" y="21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Line 268">
              <a:extLst>
                <a:ext uri="{FF2B5EF4-FFF2-40B4-BE49-F238E27FC236}">
                  <a16:creationId xmlns:a16="http://schemas.microsoft.com/office/drawing/2014/main" id="{87B02E41-850B-4145-BB4F-9203D495D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5089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269">
              <a:extLst>
                <a:ext uri="{FF2B5EF4-FFF2-40B4-BE49-F238E27FC236}">
                  <a16:creationId xmlns:a16="http://schemas.microsoft.com/office/drawing/2014/main" id="{E1EDF086-360C-4645-8B7D-C0F376688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3425" y="3833814"/>
              <a:ext cx="57150" cy="88900"/>
            </a:xfrm>
            <a:custGeom>
              <a:avLst/>
              <a:gdLst>
                <a:gd name="T0" fmla="*/ 0 w 108"/>
                <a:gd name="T1" fmla="*/ 85 h 168"/>
                <a:gd name="T2" fmla="*/ 2 w 108"/>
                <a:gd name="T3" fmla="*/ 57 h 168"/>
                <a:gd name="T4" fmla="*/ 7 w 108"/>
                <a:gd name="T5" fmla="*/ 37 h 168"/>
                <a:gd name="T6" fmla="*/ 13 w 108"/>
                <a:gd name="T7" fmla="*/ 21 h 168"/>
                <a:gd name="T8" fmla="*/ 25 w 108"/>
                <a:gd name="T9" fmla="*/ 10 h 168"/>
                <a:gd name="T10" fmla="*/ 38 w 108"/>
                <a:gd name="T11" fmla="*/ 3 h 168"/>
                <a:gd name="T12" fmla="*/ 55 w 108"/>
                <a:gd name="T13" fmla="*/ 0 h 168"/>
                <a:gd name="T14" fmla="*/ 68 w 108"/>
                <a:gd name="T15" fmla="*/ 1 h 168"/>
                <a:gd name="T16" fmla="*/ 78 w 108"/>
                <a:gd name="T17" fmla="*/ 6 h 168"/>
                <a:gd name="T18" fmla="*/ 88 w 108"/>
                <a:gd name="T19" fmla="*/ 11 h 168"/>
                <a:gd name="T20" fmla="*/ 94 w 108"/>
                <a:gd name="T21" fmla="*/ 21 h 168"/>
                <a:gd name="T22" fmla="*/ 101 w 108"/>
                <a:gd name="T23" fmla="*/ 31 h 168"/>
                <a:gd name="T24" fmla="*/ 105 w 108"/>
                <a:gd name="T25" fmla="*/ 46 h 168"/>
                <a:gd name="T26" fmla="*/ 108 w 108"/>
                <a:gd name="T27" fmla="*/ 62 h 168"/>
                <a:gd name="T28" fmla="*/ 108 w 108"/>
                <a:gd name="T29" fmla="*/ 85 h 168"/>
                <a:gd name="T30" fmla="*/ 107 w 108"/>
                <a:gd name="T31" fmla="*/ 112 h 168"/>
                <a:gd name="T32" fmla="*/ 102 w 108"/>
                <a:gd name="T33" fmla="*/ 132 h 168"/>
                <a:gd name="T34" fmla="*/ 95 w 108"/>
                <a:gd name="T35" fmla="*/ 148 h 168"/>
                <a:gd name="T36" fmla="*/ 85 w 108"/>
                <a:gd name="T37" fmla="*/ 159 h 168"/>
                <a:gd name="T38" fmla="*/ 72 w 108"/>
                <a:gd name="T39" fmla="*/ 166 h 168"/>
                <a:gd name="T40" fmla="*/ 55 w 108"/>
                <a:gd name="T41" fmla="*/ 168 h 168"/>
                <a:gd name="T42" fmla="*/ 43 w 108"/>
                <a:gd name="T43" fmla="*/ 168 h 168"/>
                <a:gd name="T44" fmla="*/ 25 w 108"/>
                <a:gd name="T45" fmla="*/ 159 h 168"/>
                <a:gd name="T46" fmla="*/ 17 w 108"/>
                <a:gd name="T47" fmla="*/ 152 h 168"/>
                <a:gd name="T48" fmla="*/ 10 w 108"/>
                <a:gd name="T49" fmla="*/ 141 h 168"/>
                <a:gd name="T50" fmla="*/ 2 w 108"/>
                <a:gd name="T51" fmla="*/ 106 h 168"/>
                <a:gd name="T52" fmla="*/ 0 w 108"/>
                <a:gd name="T53" fmla="*/ 85 h 168"/>
                <a:gd name="T54" fmla="*/ 22 w 108"/>
                <a:gd name="T55" fmla="*/ 85 h 168"/>
                <a:gd name="T56" fmla="*/ 22 w 108"/>
                <a:gd name="T57" fmla="*/ 103 h 168"/>
                <a:gd name="T58" fmla="*/ 26 w 108"/>
                <a:gd name="T59" fmla="*/ 130 h 168"/>
                <a:gd name="T60" fmla="*/ 30 w 108"/>
                <a:gd name="T61" fmla="*/ 139 h 168"/>
                <a:gd name="T62" fmla="*/ 36 w 108"/>
                <a:gd name="T63" fmla="*/ 145 h 168"/>
                <a:gd name="T64" fmla="*/ 48 w 108"/>
                <a:gd name="T65" fmla="*/ 151 h 168"/>
                <a:gd name="T66" fmla="*/ 55 w 108"/>
                <a:gd name="T67" fmla="*/ 152 h 168"/>
                <a:gd name="T68" fmla="*/ 62 w 108"/>
                <a:gd name="T69" fmla="*/ 151 h 168"/>
                <a:gd name="T70" fmla="*/ 74 w 108"/>
                <a:gd name="T71" fmla="*/ 145 h 168"/>
                <a:gd name="T72" fmla="*/ 78 w 108"/>
                <a:gd name="T73" fmla="*/ 138 h 168"/>
                <a:gd name="T74" fmla="*/ 82 w 108"/>
                <a:gd name="T75" fmla="*/ 130 h 168"/>
                <a:gd name="T76" fmla="*/ 87 w 108"/>
                <a:gd name="T77" fmla="*/ 103 h 168"/>
                <a:gd name="T78" fmla="*/ 88 w 108"/>
                <a:gd name="T79" fmla="*/ 85 h 168"/>
                <a:gd name="T80" fmla="*/ 87 w 108"/>
                <a:gd name="T81" fmla="*/ 66 h 168"/>
                <a:gd name="T82" fmla="*/ 82 w 108"/>
                <a:gd name="T83" fmla="*/ 39 h 168"/>
                <a:gd name="T84" fmla="*/ 78 w 108"/>
                <a:gd name="T85" fmla="*/ 30 h 168"/>
                <a:gd name="T86" fmla="*/ 74 w 108"/>
                <a:gd name="T87" fmla="*/ 24 h 168"/>
                <a:gd name="T88" fmla="*/ 61 w 108"/>
                <a:gd name="T89" fmla="*/ 17 h 168"/>
                <a:gd name="T90" fmla="*/ 55 w 108"/>
                <a:gd name="T91" fmla="*/ 17 h 168"/>
                <a:gd name="T92" fmla="*/ 42 w 108"/>
                <a:gd name="T93" fmla="*/ 19 h 168"/>
                <a:gd name="T94" fmla="*/ 32 w 108"/>
                <a:gd name="T95" fmla="*/ 29 h 168"/>
                <a:gd name="T96" fmla="*/ 28 w 108"/>
                <a:gd name="T97" fmla="*/ 37 h 168"/>
                <a:gd name="T98" fmla="*/ 22 w 108"/>
                <a:gd name="T99" fmla="*/ 66 h 168"/>
                <a:gd name="T100" fmla="*/ 22 w 108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5"/>
                  </a:moveTo>
                  <a:lnTo>
                    <a:pt x="2" y="57"/>
                  </a:lnTo>
                  <a:lnTo>
                    <a:pt x="7" y="37"/>
                  </a:lnTo>
                  <a:lnTo>
                    <a:pt x="13" y="21"/>
                  </a:lnTo>
                  <a:lnTo>
                    <a:pt x="25" y="10"/>
                  </a:lnTo>
                  <a:lnTo>
                    <a:pt x="38" y="3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78" y="6"/>
                  </a:lnTo>
                  <a:lnTo>
                    <a:pt x="88" y="11"/>
                  </a:lnTo>
                  <a:lnTo>
                    <a:pt x="94" y="21"/>
                  </a:lnTo>
                  <a:lnTo>
                    <a:pt x="101" y="31"/>
                  </a:lnTo>
                  <a:lnTo>
                    <a:pt x="105" y="46"/>
                  </a:lnTo>
                  <a:lnTo>
                    <a:pt x="108" y="62"/>
                  </a:lnTo>
                  <a:lnTo>
                    <a:pt x="108" y="85"/>
                  </a:lnTo>
                  <a:lnTo>
                    <a:pt x="107" y="112"/>
                  </a:lnTo>
                  <a:lnTo>
                    <a:pt x="102" y="132"/>
                  </a:lnTo>
                  <a:lnTo>
                    <a:pt x="95" y="148"/>
                  </a:lnTo>
                  <a:lnTo>
                    <a:pt x="85" y="159"/>
                  </a:lnTo>
                  <a:lnTo>
                    <a:pt x="72" y="166"/>
                  </a:lnTo>
                  <a:lnTo>
                    <a:pt x="55" y="168"/>
                  </a:lnTo>
                  <a:lnTo>
                    <a:pt x="43" y="168"/>
                  </a:lnTo>
                  <a:lnTo>
                    <a:pt x="25" y="159"/>
                  </a:lnTo>
                  <a:lnTo>
                    <a:pt x="17" y="152"/>
                  </a:lnTo>
                  <a:lnTo>
                    <a:pt x="10" y="141"/>
                  </a:lnTo>
                  <a:lnTo>
                    <a:pt x="2" y="106"/>
                  </a:lnTo>
                  <a:lnTo>
                    <a:pt x="0" y="85"/>
                  </a:lnTo>
                  <a:close/>
                  <a:moveTo>
                    <a:pt x="22" y="85"/>
                  </a:moveTo>
                  <a:lnTo>
                    <a:pt x="22" y="103"/>
                  </a:lnTo>
                  <a:lnTo>
                    <a:pt x="26" y="130"/>
                  </a:lnTo>
                  <a:lnTo>
                    <a:pt x="30" y="139"/>
                  </a:lnTo>
                  <a:lnTo>
                    <a:pt x="36" y="145"/>
                  </a:lnTo>
                  <a:lnTo>
                    <a:pt x="48" y="151"/>
                  </a:lnTo>
                  <a:lnTo>
                    <a:pt x="55" y="152"/>
                  </a:lnTo>
                  <a:lnTo>
                    <a:pt x="62" y="151"/>
                  </a:lnTo>
                  <a:lnTo>
                    <a:pt x="74" y="145"/>
                  </a:lnTo>
                  <a:lnTo>
                    <a:pt x="78" y="138"/>
                  </a:lnTo>
                  <a:lnTo>
                    <a:pt x="82" y="130"/>
                  </a:lnTo>
                  <a:lnTo>
                    <a:pt x="87" y="103"/>
                  </a:lnTo>
                  <a:lnTo>
                    <a:pt x="88" y="85"/>
                  </a:lnTo>
                  <a:lnTo>
                    <a:pt x="87" y="66"/>
                  </a:lnTo>
                  <a:lnTo>
                    <a:pt x="82" y="39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8" y="37"/>
                  </a:lnTo>
                  <a:lnTo>
                    <a:pt x="22" y="66"/>
                  </a:lnTo>
                  <a:lnTo>
                    <a:pt x="2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3" name="Line 270">
              <a:extLst>
                <a:ext uri="{FF2B5EF4-FFF2-40B4-BE49-F238E27FC236}">
                  <a16:creationId xmlns:a16="http://schemas.microsoft.com/office/drawing/2014/main" id="{683BDA5E-A341-4BFF-AD7A-0A6F63042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4480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Freeform 271">
              <a:extLst>
                <a:ext uri="{FF2B5EF4-FFF2-40B4-BE49-F238E27FC236}">
                  <a16:creationId xmlns:a16="http://schemas.microsoft.com/office/drawing/2014/main" id="{CCE3E1DD-C8AC-45C0-82D7-A084CE2B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3406776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3 w 60"/>
                <a:gd name="T7" fmla="*/ 43 h 165"/>
                <a:gd name="T8" fmla="*/ 22 w 60"/>
                <a:gd name="T9" fmla="*/ 51 h 165"/>
                <a:gd name="T10" fmla="*/ 10 w 60"/>
                <a:gd name="T11" fmla="*/ 56 h 165"/>
                <a:gd name="T12" fmla="*/ 0 w 60"/>
                <a:gd name="T13" fmla="*/ 61 h 165"/>
                <a:gd name="T14" fmla="*/ 0 w 60"/>
                <a:gd name="T15" fmla="*/ 42 h 165"/>
                <a:gd name="T16" fmla="*/ 17 w 60"/>
                <a:gd name="T17" fmla="*/ 33 h 165"/>
                <a:gd name="T18" fmla="*/ 30 w 60"/>
                <a:gd name="T19" fmla="*/ 22 h 165"/>
                <a:gd name="T20" fmla="*/ 42 w 60"/>
                <a:gd name="T21" fmla="*/ 10 h 165"/>
                <a:gd name="T22" fmla="*/ 48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3" y="43"/>
                  </a:lnTo>
                  <a:lnTo>
                    <a:pt x="22" y="51"/>
                  </a:lnTo>
                  <a:lnTo>
                    <a:pt x="10" y="56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7" y="33"/>
                  </a:lnTo>
                  <a:lnTo>
                    <a:pt x="30" y="22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Line 272">
              <a:extLst>
                <a:ext uri="{FF2B5EF4-FFF2-40B4-BE49-F238E27FC236}">
                  <a16:creationId xmlns:a16="http://schemas.microsoft.com/office/drawing/2014/main" id="{D2172425-ABDB-4BCE-828C-A7D4FCCEA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5089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273">
              <a:extLst>
                <a:ext uri="{FF2B5EF4-FFF2-40B4-BE49-F238E27FC236}">
                  <a16:creationId xmlns:a16="http://schemas.microsoft.com/office/drawing/2014/main" id="{965BEF4B-1890-4863-AB6C-20D092804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4616451"/>
              <a:ext cx="2463800" cy="479425"/>
            </a:xfrm>
            <a:custGeom>
              <a:avLst/>
              <a:gdLst>
                <a:gd name="T0" fmla="*/ 6 w 4654"/>
                <a:gd name="T1" fmla="*/ 893 h 907"/>
                <a:gd name="T2" fmla="*/ 13 w 4654"/>
                <a:gd name="T3" fmla="*/ 896 h 907"/>
                <a:gd name="T4" fmla="*/ 134 w 4654"/>
                <a:gd name="T5" fmla="*/ 906 h 907"/>
                <a:gd name="T6" fmla="*/ 286 w 4654"/>
                <a:gd name="T7" fmla="*/ 851 h 907"/>
                <a:gd name="T8" fmla="*/ 432 w 4654"/>
                <a:gd name="T9" fmla="*/ 738 h 907"/>
                <a:gd name="T10" fmla="*/ 676 w 4654"/>
                <a:gd name="T11" fmla="*/ 459 h 907"/>
                <a:gd name="T12" fmla="*/ 921 w 4654"/>
                <a:gd name="T13" fmla="*/ 178 h 907"/>
                <a:gd name="T14" fmla="*/ 1068 w 4654"/>
                <a:gd name="T15" fmla="*/ 60 h 907"/>
                <a:gd name="T16" fmla="*/ 1181 w 4654"/>
                <a:gd name="T17" fmla="*/ 10 h 907"/>
                <a:gd name="T18" fmla="*/ 1184 w 4654"/>
                <a:gd name="T19" fmla="*/ 10 h 907"/>
                <a:gd name="T20" fmla="*/ 1305 w 4654"/>
                <a:gd name="T21" fmla="*/ 1 h 907"/>
                <a:gd name="T22" fmla="*/ 1456 w 4654"/>
                <a:gd name="T23" fmla="*/ 60 h 907"/>
                <a:gd name="T24" fmla="*/ 1602 w 4654"/>
                <a:gd name="T25" fmla="*/ 176 h 907"/>
                <a:gd name="T26" fmla="*/ 1845 w 4654"/>
                <a:gd name="T27" fmla="*/ 455 h 907"/>
                <a:gd name="T28" fmla="*/ 2090 w 4654"/>
                <a:gd name="T29" fmla="*/ 733 h 907"/>
                <a:gd name="T30" fmla="*/ 2235 w 4654"/>
                <a:gd name="T31" fmla="*/ 848 h 907"/>
                <a:gd name="T32" fmla="*/ 2349 w 4654"/>
                <a:gd name="T33" fmla="*/ 897 h 907"/>
                <a:gd name="T34" fmla="*/ 2351 w 4654"/>
                <a:gd name="T35" fmla="*/ 898 h 907"/>
                <a:gd name="T36" fmla="*/ 2360 w 4654"/>
                <a:gd name="T37" fmla="*/ 900 h 907"/>
                <a:gd name="T38" fmla="*/ 2477 w 4654"/>
                <a:gd name="T39" fmla="*/ 904 h 907"/>
                <a:gd name="T40" fmla="*/ 2623 w 4654"/>
                <a:gd name="T41" fmla="*/ 845 h 907"/>
                <a:gd name="T42" fmla="*/ 2764 w 4654"/>
                <a:gd name="T43" fmla="*/ 732 h 907"/>
                <a:gd name="T44" fmla="*/ 3069 w 4654"/>
                <a:gd name="T45" fmla="*/ 376 h 907"/>
                <a:gd name="T46" fmla="*/ 3310 w 4654"/>
                <a:gd name="T47" fmla="*/ 123 h 907"/>
                <a:gd name="T48" fmla="*/ 3454 w 4654"/>
                <a:gd name="T49" fmla="*/ 28 h 907"/>
                <a:gd name="T50" fmla="*/ 3494 w 4654"/>
                <a:gd name="T51" fmla="*/ 14 h 907"/>
                <a:gd name="T52" fmla="*/ 3540 w 4654"/>
                <a:gd name="T53" fmla="*/ 3 h 907"/>
                <a:gd name="T54" fmla="*/ 3695 w 4654"/>
                <a:gd name="T55" fmla="*/ 17 h 907"/>
                <a:gd name="T56" fmla="*/ 3842 w 4654"/>
                <a:gd name="T57" fmla="*/ 100 h 907"/>
                <a:gd name="T58" fmla="*/ 4018 w 4654"/>
                <a:gd name="T59" fmla="*/ 268 h 907"/>
                <a:gd name="T60" fmla="*/ 4395 w 4654"/>
                <a:gd name="T61" fmla="*/ 710 h 907"/>
                <a:gd name="T62" fmla="*/ 4537 w 4654"/>
                <a:gd name="T63" fmla="*/ 832 h 907"/>
                <a:gd name="T64" fmla="*/ 4648 w 4654"/>
                <a:gd name="T65" fmla="*/ 888 h 907"/>
                <a:gd name="T66" fmla="*/ 4651 w 4654"/>
                <a:gd name="T67" fmla="*/ 89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4" h="907">
                  <a:moveTo>
                    <a:pt x="0" y="891"/>
                  </a:moveTo>
                  <a:lnTo>
                    <a:pt x="6" y="893"/>
                  </a:lnTo>
                  <a:lnTo>
                    <a:pt x="12" y="894"/>
                  </a:lnTo>
                  <a:lnTo>
                    <a:pt x="13" y="896"/>
                  </a:lnTo>
                  <a:lnTo>
                    <a:pt x="53" y="906"/>
                  </a:lnTo>
                  <a:lnTo>
                    <a:pt x="134" y="906"/>
                  </a:lnTo>
                  <a:lnTo>
                    <a:pt x="212" y="887"/>
                  </a:lnTo>
                  <a:lnTo>
                    <a:pt x="286" y="851"/>
                  </a:lnTo>
                  <a:lnTo>
                    <a:pt x="360" y="801"/>
                  </a:lnTo>
                  <a:lnTo>
                    <a:pt x="432" y="738"/>
                  </a:lnTo>
                  <a:lnTo>
                    <a:pt x="537" y="626"/>
                  </a:lnTo>
                  <a:lnTo>
                    <a:pt x="676" y="459"/>
                  </a:lnTo>
                  <a:lnTo>
                    <a:pt x="815" y="291"/>
                  </a:lnTo>
                  <a:lnTo>
                    <a:pt x="921" y="178"/>
                  </a:lnTo>
                  <a:lnTo>
                    <a:pt x="993" y="113"/>
                  </a:lnTo>
                  <a:lnTo>
                    <a:pt x="1068" y="60"/>
                  </a:lnTo>
                  <a:lnTo>
                    <a:pt x="1143" y="23"/>
                  </a:lnTo>
                  <a:lnTo>
                    <a:pt x="1181" y="10"/>
                  </a:lnTo>
                  <a:lnTo>
                    <a:pt x="1183" y="10"/>
                  </a:lnTo>
                  <a:lnTo>
                    <a:pt x="1184" y="10"/>
                  </a:lnTo>
                  <a:lnTo>
                    <a:pt x="1226" y="0"/>
                  </a:lnTo>
                  <a:lnTo>
                    <a:pt x="1305" y="1"/>
                  </a:lnTo>
                  <a:lnTo>
                    <a:pt x="1382" y="21"/>
                  </a:lnTo>
                  <a:lnTo>
                    <a:pt x="1456" y="60"/>
                  </a:lnTo>
                  <a:lnTo>
                    <a:pt x="1530" y="112"/>
                  </a:lnTo>
                  <a:lnTo>
                    <a:pt x="1602" y="176"/>
                  </a:lnTo>
                  <a:lnTo>
                    <a:pt x="1707" y="287"/>
                  </a:lnTo>
                  <a:lnTo>
                    <a:pt x="1845" y="455"/>
                  </a:lnTo>
                  <a:lnTo>
                    <a:pt x="1984" y="621"/>
                  </a:lnTo>
                  <a:lnTo>
                    <a:pt x="2090" y="733"/>
                  </a:lnTo>
                  <a:lnTo>
                    <a:pt x="2161" y="797"/>
                  </a:lnTo>
                  <a:lnTo>
                    <a:pt x="2235" y="848"/>
                  </a:lnTo>
                  <a:lnTo>
                    <a:pt x="2310" y="886"/>
                  </a:lnTo>
                  <a:lnTo>
                    <a:pt x="2349" y="897"/>
                  </a:lnTo>
                  <a:lnTo>
                    <a:pt x="2350" y="898"/>
                  </a:lnTo>
                  <a:lnTo>
                    <a:pt x="2351" y="898"/>
                  </a:lnTo>
                  <a:lnTo>
                    <a:pt x="2354" y="898"/>
                  </a:lnTo>
                  <a:lnTo>
                    <a:pt x="2360" y="900"/>
                  </a:lnTo>
                  <a:lnTo>
                    <a:pt x="2399" y="907"/>
                  </a:lnTo>
                  <a:lnTo>
                    <a:pt x="2477" y="904"/>
                  </a:lnTo>
                  <a:lnTo>
                    <a:pt x="2551" y="883"/>
                  </a:lnTo>
                  <a:lnTo>
                    <a:pt x="2623" y="845"/>
                  </a:lnTo>
                  <a:lnTo>
                    <a:pt x="2695" y="794"/>
                  </a:lnTo>
                  <a:lnTo>
                    <a:pt x="2764" y="732"/>
                  </a:lnTo>
                  <a:lnTo>
                    <a:pt x="2868" y="623"/>
                  </a:lnTo>
                  <a:lnTo>
                    <a:pt x="3069" y="376"/>
                  </a:lnTo>
                  <a:lnTo>
                    <a:pt x="3239" y="186"/>
                  </a:lnTo>
                  <a:lnTo>
                    <a:pt x="3310" y="123"/>
                  </a:lnTo>
                  <a:lnTo>
                    <a:pt x="3380" y="69"/>
                  </a:lnTo>
                  <a:lnTo>
                    <a:pt x="3454" y="28"/>
                  </a:lnTo>
                  <a:lnTo>
                    <a:pt x="3491" y="15"/>
                  </a:lnTo>
                  <a:lnTo>
                    <a:pt x="3494" y="14"/>
                  </a:lnTo>
                  <a:lnTo>
                    <a:pt x="3500" y="13"/>
                  </a:lnTo>
                  <a:lnTo>
                    <a:pt x="3540" y="3"/>
                  </a:lnTo>
                  <a:lnTo>
                    <a:pt x="3619" y="0"/>
                  </a:lnTo>
                  <a:lnTo>
                    <a:pt x="3695" y="17"/>
                  </a:lnTo>
                  <a:lnTo>
                    <a:pt x="3770" y="51"/>
                  </a:lnTo>
                  <a:lnTo>
                    <a:pt x="3842" y="100"/>
                  </a:lnTo>
                  <a:lnTo>
                    <a:pt x="3913" y="161"/>
                  </a:lnTo>
                  <a:lnTo>
                    <a:pt x="4018" y="268"/>
                  </a:lnTo>
                  <a:lnTo>
                    <a:pt x="4222" y="517"/>
                  </a:lnTo>
                  <a:lnTo>
                    <a:pt x="4395" y="710"/>
                  </a:lnTo>
                  <a:lnTo>
                    <a:pt x="4465" y="776"/>
                  </a:lnTo>
                  <a:lnTo>
                    <a:pt x="4537" y="832"/>
                  </a:lnTo>
                  <a:lnTo>
                    <a:pt x="4611" y="874"/>
                  </a:lnTo>
                  <a:lnTo>
                    <a:pt x="4648" y="888"/>
                  </a:lnTo>
                  <a:lnTo>
                    <a:pt x="4650" y="890"/>
                  </a:lnTo>
                  <a:lnTo>
                    <a:pt x="4651" y="890"/>
                  </a:lnTo>
                  <a:lnTo>
                    <a:pt x="4654" y="891"/>
                  </a:lnTo>
                </a:path>
              </a:pathLst>
            </a:custGeom>
            <a:noFill/>
            <a:ln w="19050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274">
              <a:extLst>
                <a:ext uri="{FF2B5EF4-FFF2-40B4-BE49-F238E27FC236}">
                  <a16:creationId xmlns:a16="http://schemas.microsoft.com/office/drawing/2014/main" id="{8FB74FED-CAE6-4ABA-8E75-D091E2B47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5087939"/>
              <a:ext cx="0" cy="33338"/>
            </a:xfrm>
            <a:custGeom>
              <a:avLst/>
              <a:gdLst>
                <a:gd name="T0" fmla="*/ 63 h 63"/>
                <a:gd name="T1" fmla="*/ 32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Freeform 275">
              <a:extLst>
                <a:ext uri="{FF2B5EF4-FFF2-40B4-BE49-F238E27FC236}">
                  <a16:creationId xmlns:a16="http://schemas.microsoft.com/office/drawing/2014/main" id="{297F81C4-57E0-45B3-98CB-DEBD8D75F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8" y="4989514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Freeform 276">
              <a:extLst>
                <a:ext uri="{FF2B5EF4-FFF2-40B4-BE49-F238E27FC236}">
                  <a16:creationId xmlns:a16="http://schemas.microsoft.com/office/drawing/2014/main" id="{6A24FF31-65B3-47FE-BA80-5808B7264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4699001"/>
              <a:ext cx="0" cy="33338"/>
            </a:xfrm>
            <a:custGeom>
              <a:avLst/>
              <a:gdLst>
                <a:gd name="T0" fmla="*/ 63 h 63"/>
                <a:gd name="T1" fmla="*/ 31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277">
              <a:extLst>
                <a:ext uri="{FF2B5EF4-FFF2-40B4-BE49-F238E27FC236}">
                  <a16:creationId xmlns:a16="http://schemas.microsoft.com/office/drawing/2014/main" id="{625DF34E-FBCF-46D4-9E8D-8149F788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3" y="460057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1" name="Freeform 278">
              <a:extLst>
                <a:ext uri="{FF2B5EF4-FFF2-40B4-BE49-F238E27FC236}">
                  <a16:creationId xmlns:a16="http://schemas.microsoft.com/office/drawing/2014/main" id="{9F9F3A47-F3DD-4C49-B940-42C45AD82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6482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2" name="Freeform 279">
              <a:extLst>
                <a:ext uri="{FF2B5EF4-FFF2-40B4-BE49-F238E27FC236}">
                  <a16:creationId xmlns:a16="http://schemas.microsoft.com/office/drawing/2014/main" id="{617DDE2E-7309-40BD-9BD4-EF98565AF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49244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3" name="Freeform 280">
              <a:extLst>
                <a:ext uri="{FF2B5EF4-FFF2-40B4-BE49-F238E27FC236}">
                  <a16:creationId xmlns:a16="http://schemas.microsoft.com/office/drawing/2014/main" id="{57C21C37-A368-4890-900A-9CDE79E4C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5070476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4" name="Freeform 281">
              <a:extLst>
                <a:ext uri="{FF2B5EF4-FFF2-40B4-BE49-F238E27FC236}">
                  <a16:creationId xmlns:a16="http://schemas.microsoft.com/office/drawing/2014/main" id="{EE6646CE-C96C-43EE-BBD3-C535C2A6A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8" y="5043489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5" name="Freeform 282">
              <a:extLst>
                <a:ext uri="{FF2B5EF4-FFF2-40B4-BE49-F238E27FC236}">
                  <a16:creationId xmlns:a16="http://schemas.microsoft.com/office/drawing/2014/main" id="{2E0708D7-43CD-4E5F-AD37-E413C619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4852989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6" name="Freeform 283">
              <a:extLst>
                <a:ext uri="{FF2B5EF4-FFF2-40B4-BE49-F238E27FC236}">
                  <a16:creationId xmlns:a16="http://schemas.microsoft.com/office/drawing/2014/main" id="{C20DAE4B-E483-4548-A656-07B8C304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4625976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7" name="Freeform 284">
              <a:extLst>
                <a:ext uri="{FF2B5EF4-FFF2-40B4-BE49-F238E27FC236}">
                  <a16:creationId xmlns:a16="http://schemas.microsoft.com/office/drawing/2014/main" id="{E35573BC-B19B-4148-A228-B7B2743B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467360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8" name="Freeform 285">
              <a:extLst>
                <a:ext uri="{FF2B5EF4-FFF2-40B4-BE49-F238E27FC236}">
                  <a16:creationId xmlns:a16="http://schemas.microsoft.com/office/drawing/2014/main" id="{FA7F3518-7CE9-45CB-8F5F-695EE644D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4891089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9" name="Freeform 286">
              <a:extLst>
                <a:ext uri="{FF2B5EF4-FFF2-40B4-BE49-F238E27FC236}">
                  <a16:creationId xmlns:a16="http://schemas.microsoft.com/office/drawing/2014/main" id="{0EF94B6D-2D62-4603-B33F-F2624C5C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5040314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0" name="Line 287">
              <a:extLst>
                <a:ext uri="{FF2B5EF4-FFF2-40B4-BE49-F238E27FC236}">
                  <a16:creationId xmlns:a16="http://schemas.microsoft.com/office/drawing/2014/main" id="{8D932D7B-A5F4-42A4-B1C8-A2EAC604C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8" y="50879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1" name="Line 288">
              <a:extLst>
                <a:ext uri="{FF2B5EF4-FFF2-40B4-BE49-F238E27FC236}">
                  <a16:creationId xmlns:a16="http://schemas.microsoft.com/office/drawing/2014/main" id="{839AE5EC-B638-4427-A8C3-1E4262821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3" y="5087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2" name="Line 289">
              <a:extLst>
                <a:ext uri="{FF2B5EF4-FFF2-40B4-BE49-F238E27FC236}">
                  <a16:creationId xmlns:a16="http://schemas.microsoft.com/office/drawing/2014/main" id="{68F444F0-657C-4FD3-AD4A-B1C428BED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8" y="51212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3" name="Line 290">
              <a:extLst>
                <a:ext uri="{FF2B5EF4-FFF2-40B4-BE49-F238E27FC236}">
                  <a16:creationId xmlns:a16="http://schemas.microsoft.com/office/drawing/2014/main" id="{CBAE41C3-9143-4442-86A7-62BD2CC68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3" y="51212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4" name="Line 291">
              <a:extLst>
                <a:ext uri="{FF2B5EF4-FFF2-40B4-BE49-F238E27FC236}">
                  <a16:creationId xmlns:a16="http://schemas.microsoft.com/office/drawing/2014/main" id="{C2957F77-0B9C-4218-BC27-A5757F086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49895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5" name="Line 292">
              <a:extLst>
                <a:ext uri="{FF2B5EF4-FFF2-40B4-BE49-F238E27FC236}">
                  <a16:creationId xmlns:a16="http://schemas.microsoft.com/office/drawing/2014/main" id="{B21729C6-4CDE-4D25-8782-0FECF516D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3" y="49895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6" name="Line 293">
              <a:extLst>
                <a:ext uri="{FF2B5EF4-FFF2-40B4-BE49-F238E27FC236}">
                  <a16:creationId xmlns:a16="http://schemas.microsoft.com/office/drawing/2014/main" id="{A966458F-ADE1-4C54-A5E6-75E9D0F01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502285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7" name="Line 294">
              <a:extLst>
                <a:ext uri="{FF2B5EF4-FFF2-40B4-BE49-F238E27FC236}">
                  <a16:creationId xmlns:a16="http://schemas.microsoft.com/office/drawing/2014/main" id="{B3A0A447-A28F-4D90-A9F3-87BA681C5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3" y="50228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8" name="Line 295">
              <a:extLst>
                <a:ext uri="{FF2B5EF4-FFF2-40B4-BE49-F238E27FC236}">
                  <a16:creationId xmlns:a16="http://schemas.microsoft.com/office/drawing/2014/main" id="{90CB2BB7-F358-4D47-94CA-374FC0EDB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46990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9" name="Line 296">
              <a:extLst>
                <a:ext uri="{FF2B5EF4-FFF2-40B4-BE49-F238E27FC236}">
                  <a16:creationId xmlns:a16="http://schemas.microsoft.com/office/drawing/2014/main" id="{CEB4D0EC-2B92-463D-B7C1-BEB710E54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46990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0" name="Line 297">
              <a:extLst>
                <a:ext uri="{FF2B5EF4-FFF2-40B4-BE49-F238E27FC236}">
                  <a16:creationId xmlns:a16="http://schemas.microsoft.com/office/drawing/2014/main" id="{0360598D-2F92-4B5F-9CC8-B19B3AE74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47323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1" name="Line 298">
              <a:extLst>
                <a:ext uri="{FF2B5EF4-FFF2-40B4-BE49-F238E27FC236}">
                  <a16:creationId xmlns:a16="http://schemas.microsoft.com/office/drawing/2014/main" id="{1C4169E4-9066-4ADB-9A3D-FFABF8EE2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47323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2" name="Line 299">
              <a:extLst>
                <a:ext uri="{FF2B5EF4-FFF2-40B4-BE49-F238E27FC236}">
                  <a16:creationId xmlns:a16="http://schemas.microsoft.com/office/drawing/2014/main" id="{A0A43CF6-6240-44DB-BE4F-55E4CA720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3" y="46005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3" name="Line 300">
              <a:extLst>
                <a:ext uri="{FF2B5EF4-FFF2-40B4-BE49-F238E27FC236}">
                  <a16:creationId xmlns:a16="http://schemas.microsoft.com/office/drawing/2014/main" id="{254F50C7-C374-4E65-9869-99228FCEE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8" y="46005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4" name="Line 301">
              <a:extLst>
                <a:ext uri="{FF2B5EF4-FFF2-40B4-BE49-F238E27FC236}">
                  <a16:creationId xmlns:a16="http://schemas.microsoft.com/office/drawing/2014/main" id="{B5511EFB-7990-4F29-875D-B5F689497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3" y="46355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5" name="Line 302">
              <a:extLst>
                <a:ext uri="{FF2B5EF4-FFF2-40B4-BE49-F238E27FC236}">
                  <a16:creationId xmlns:a16="http://schemas.microsoft.com/office/drawing/2014/main" id="{004EFCF8-3065-4965-B0ED-DB9B93D43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8" y="46355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6" name="Line 303">
              <a:extLst>
                <a:ext uri="{FF2B5EF4-FFF2-40B4-BE49-F238E27FC236}">
                  <a16:creationId xmlns:a16="http://schemas.microsoft.com/office/drawing/2014/main" id="{9F41B121-E4C4-459D-AD45-08E43162A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46482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7" name="Line 304">
              <a:extLst>
                <a:ext uri="{FF2B5EF4-FFF2-40B4-BE49-F238E27FC236}">
                  <a16:creationId xmlns:a16="http://schemas.microsoft.com/office/drawing/2014/main" id="{B5A00DFA-070D-41C5-A78B-404BE0DC9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8" y="46482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8" name="Line 305">
              <a:extLst>
                <a:ext uri="{FF2B5EF4-FFF2-40B4-BE49-F238E27FC236}">
                  <a16:creationId xmlns:a16="http://schemas.microsoft.com/office/drawing/2014/main" id="{00B52E1A-B97E-4FDF-8F2E-BBC2BB479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46815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9" name="Line 306">
              <a:extLst>
                <a:ext uri="{FF2B5EF4-FFF2-40B4-BE49-F238E27FC236}">
                  <a16:creationId xmlns:a16="http://schemas.microsoft.com/office/drawing/2014/main" id="{E04CDCE0-20E2-4E21-B145-2E8A71FD5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8" y="46815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0" name="Line 307">
              <a:extLst>
                <a:ext uri="{FF2B5EF4-FFF2-40B4-BE49-F238E27FC236}">
                  <a16:creationId xmlns:a16="http://schemas.microsoft.com/office/drawing/2014/main" id="{C2AA6D42-1736-4F43-9340-4C1543D1C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1" name="Line 308">
              <a:extLst>
                <a:ext uri="{FF2B5EF4-FFF2-40B4-BE49-F238E27FC236}">
                  <a16:creationId xmlns:a16="http://schemas.microsoft.com/office/drawing/2014/main" id="{F9D4327C-4CAE-433B-B28E-C12A24E92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2" name="Line 309">
              <a:extLst>
                <a:ext uri="{FF2B5EF4-FFF2-40B4-BE49-F238E27FC236}">
                  <a16:creationId xmlns:a16="http://schemas.microsoft.com/office/drawing/2014/main" id="{9463AB91-CF0C-4F7C-9449-0263FD5C0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49593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3" name="Line 310">
              <a:extLst>
                <a:ext uri="{FF2B5EF4-FFF2-40B4-BE49-F238E27FC236}">
                  <a16:creationId xmlns:a16="http://schemas.microsoft.com/office/drawing/2014/main" id="{269767CF-FE2A-4F40-A691-3D73EE352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495935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4" name="Line 311">
              <a:extLst>
                <a:ext uri="{FF2B5EF4-FFF2-40B4-BE49-F238E27FC236}">
                  <a16:creationId xmlns:a16="http://schemas.microsoft.com/office/drawing/2014/main" id="{5975AB1A-2ABC-45E6-A602-104811171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50704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5" name="Line 312">
              <a:extLst>
                <a:ext uri="{FF2B5EF4-FFF2-40B4-BE49-F238E27FC236}">
                  <a16:creationId xmlns:a16="http://schemas.microsoft.com/office/drawing/2014/main" id="{0B07DB58-FE8E-4BE0-BF1D-FE7AB8D85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50704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6" name="Line 313">
              <a:extLst>
                <a:ext uri="{FF2B5EF4-FFF2-40B4-BE49-F238E27FC236}">
                  <a16:creationId xmlns:a16="http://schemas.microsoft.com/office/drawing/2014/main" id="{C4E7A61C-7FA0-467C-988C-F8E2C009C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51038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7" name="Line 314">
              <a:extLst>
                <a:ext uri="{FF2B5EF4-FFF2-40B4-BE49-F238E27FC236}">
                  <a16:creationId xmlns:a16="http://schemas.microsoft.com/office/drawing/2014/main" id="{22744CED-6274-4A51-9D1A-AF6F4B034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51038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8" name="Line 315">
              <a:extLst>
                <a:ext uri="{FF2B5EF4-FFF2-40B4-BE49-F238E27FC236}">
                  <a16:creationId xmlns:a16="http://schemas.microsoft.com/office/drawing/2014/main" id="{EA4C1BFE-2E92-41F1-983B-61A656F30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8" y="50434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9" name="Line 316">
              <a:extLst>
                <a:ext uri="{FF2B5EF4-FFF2-40B4-BE49-F238E27FC236}">
                  <a16:creationId xmlns:a16="http://schemas.microsoft.com/office/drawing/2014/main" id="{89444C9D-3489-43FB-B253-0EA96803A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3" y="50434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0" name="Line 317">
              <a:extLst>
                <a:ext uri="{FF2B5EF4-FFF2-40B4-BE49-F238E27FC236}">
                  <a16:creationId xmlns:a16="http://schemas.microsoft.com/office/drawing/2014/main" id="{8B59ABE6-3728-4BC6-BF4F-AF20D6756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8" y="50784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1" name="Line 318">
              <a:extLst>
                <a:ext uri="{FF2B5EF4-FFF2-40B4-BE49-F238E27FC236}">
                  <a16:creationId xmlns:a16="http://schemas.microsoft.com/office/drawing/2014/main" id="{DD20BC85-F830-40E8-B338-4505E5BFE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3" y="50784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2" name="Line 319">
              <a:extLst>
                <a:ext uri="{FF2B5EF4-FFF2-40B4-BE49-F238E27FC236}">
                  <a16:creationId xmlns:a16="http://schemas.microsoft.com/office/drawing/2014/main" id="{F5C198A9-22FE-4ABC-8777-69CECC3CE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485298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3" name="Line 320">
              <a:extLst>
                <a:ext uri="{FF2B5EF4-FFF2-40B4-BE49-F238E27FC236}">
                  <a16:creationId xmlns:a16="http://schemas.microsoft.com/office/drawing/2014/main" id="{4475C2A1-724A-4832-AEB8-B815343B5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3" y="48529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4" name="Line 321">
              <a:extLst>
                <a:ext uri="{FF2B5EF4-FFF2-40B4-BE49-F238E27FC236}">
                  <a16:creationId xmlns:a16="http://schemas.microsoft.com/office/drawing/2014/main" id="{A17EA1EE-5E7C-4013-A156-9E2AB6410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488632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5" name="Line 322">
              <a:extLst>
                <a:ext uri="{FF2B5EF4-FFF2-40B4-BE49-F238E27FC236}">
                  <a16:creationId xmlns:a16="http://schemas.microsoft.com/office/drawing/2014/main" id="{F6B0FD2B-98A8-4C32-AEFA-062459953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3" y="48863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6" name="Line 323">
              <a:extLst>
                <a:ext uri="{FF2B5EF4-FFF2-40B4-BE49-F238E27FC236}">
                  <a16:creationId xmlns:a16="http://schemas.microsoft.com/office/drawing/2014/main" id="{09B225EB-EB18-46AB-BA1B-672477436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462597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7" name="Line 324">
              <a:extLst>
                <a:ext uri="{FF2B5EF4-FFF2-40B4-BE49-F238E27FC236}">
                  <a16:creationId xmlns:a16="http://schemas.microsoft.com/office/drawing/2014/main" id="{8FEB739D-3F0A-42B6-AD5E-4D1F9E738B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462597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8" name="Line 325">
              <a:extLst>
                <a:ext uri="{FF2B5EF4-FFF2-40B4-BE49-F238E27FC236}">
                  <a16:creationId xmlns:a16="http://schemas.microsoft.com/office/drawing/2014/main" id="{DFD62FF8-5B96-42EF-AB28-CC6E106E7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4660901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9" name="Line 326">
              <a:extLst>
                <a:ext uri="{FF2B5EF4-FFF2-40B4-BE49-F238E27FC236}">
                  <a16:creationId xmlns:a16="http://schemas.microsoft.com/office/drawing/2014/main" id="{0BC1F179-3B37-41BB-919B-D6A7D8E11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46609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0" name="Line 327">
              <a:extLst>
                <a:ext uri="{FF2B5EF4-FFF2-40B4-BE49-F238E27FC236}">
                  <a16:creationId xmlns:a16="http://schemas.microsoft.com/office/drawing/2014/main" id="{4DC14906-0C8F-4778-A889-0B328B6B9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46736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1" name="Line 328">
              <a:extLst>
                <a:ext uri="{FF2B5EF4-FFF2-40B4-BE49-F238E27FC236}">
                  <a16:creationId xmlns:a16="http://schemas.microsoft.com/office/drawing/2014/main" id="{34ECF8CC-A931-462F-9D27-08EB6B7A1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4673601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2" name="Line 329">
              <a:extLst>
                <a:ext uri="{FF2B5EF4-FFF2-40B4-BE49-F238E27FC236}">
                  <a16:creationId xmlns:a16="http://schemas.microsoft.com/office/drawing/2014/main" id="{9DAB3E89-7087-45C2-BF64-98EF7494A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4706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3" name="Line 330">
              <a:extLst>
                <a:ext uri="{FF2B5EF4-FFF2-40B4-BE49-F238E27FC236}">
                  <a16:creationId xmlns:a16="http://schemas.microsoft.com/office/drawing/2014/main" id="{32E8C9A0-0DE5-493A-8E86-A363566D1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47069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4" name="Line 331">
              <a:extLst>
                <a:ext uri="{FF2B5EF4-FFF2-40B4-BE49-F238E27FC236}">
                  <a16:creationId xmlns:a16="http://schemas.microsoft.com/office/drawing/2014/main" id="{A7CC9974-D508-4B46-8FFD-A7D28ABF8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489108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5" name="Line 332">
              <a:extLst>
                <a:ext uri="{FF2B5EF4-FFF2-40B4-BE49-F238E27FC236}">
                  <a16:creationId xmlns:a16="http://schemas.microsoft.com/office/drawing/2014/main" id="{4D2A83B0-28C4-40E2-9D0D-EF2AFA066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489108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6" name="Line 333">
              <a:extLst>
                <a:ext uri="{FF2B5EF4-FFF2-40B4-BE49-F238E27FC236}">
                  <a16:creationId xmlns:a16="http://schemas.microsoft.com/office/drawing/2014/main" id="{7C8390A4-8207-4CEE-BC71-44DCAD637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4924426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7" name="Line 334">
              <a:extLst>
                <a:ext uri="{FF2B5EF4-FFF2-40B4-BE49-F238E27FC236}">
                  <a16:creationId xmlns:a16="http://schemas.microsoft.com/office/drawing/2014/main" id="{AC0F0DAD-56A6-455A-A204-3F295F5E6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4924426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8" name="Line 335">
              <a:extLst>
                <a:ext uri="{FF2B5EF4-FFF2-40B4-BE49-F238E27FC236}">
                  <a16:creationId xmlns:a16="http://schemas.microsoft.com/office/drawing/2014/main" id="{FB9580A5-FEBA-471E-9CA5-7B07A8A36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040314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9" name="Line 336">
              <a:extLst>
                <a:ext uri="{FF2B5EF4-FFF2-40B4-BE49-F238E27FC236}">
                  <a16:creationId xmlns:a16="http://schemas.microsoft.com/office/drawing/2014/main" id="{F8EEE8EC-95E6-47A6-9CB4-7681EE9AB0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040314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0" name="Line 337">
              <a:extLst>
                <a:ext uri="{FF2B5EF4-FFF2-40B4-BE49-F238E27FC236}">
                  <a16:creationId xmlns:a16="http://schemas.microsoft.com/office/drawing/2014/main" id="{E68069E4-6DEC-4C28-861D-A31DF9E6B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075239"/>
              <a:ext cx="22225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1" name="Line 338">
              <a:extLst>
                <a:ext uri="{FF2B5EF4-FFF2-40B4-BE49-F238E27FC236}">
                  <a16:creationId xmlns:a16="http://schemas.microsoft.com/office/drawing/2014/main" id="{46A183AB-DD1B-48D7-AC27-26F7D0CEE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075239"/>
              <a:ext cx="23813" cy="0"/>
            </a:xfrm>
            <a:prstGeom prst="line">
              <a:avLst/>
            </a:prstGeom>
            <a:noFill/>
            <a:ln w="9525">
              <a:solidFill>
                <a:srgbClr val="76C5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2" name="Freeform 339">
              <a:extLst>
                <a:ext uri="{FF2B5EF4-FFF2-40B4-BE49-F238E27FC236}">
                  <a16:creationId xmlns:a16="http://schemas.microsoft.com/office/drawing/2014/main" id="{31D8C8F6-270E-4E78-BFB5-1B4FEE8C8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8" y="5078414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99 w 100"/>
                <a:gd name="T3" fmla="*/ 40 h 100"/>
                <a:gd name="T4" fmla="*/ 92 w 100"/>
                <a:gd name="T5" fmla="*/ 21 h 100"/>
                <a:gd name="T6" fmla="*/ 85 w 100"/>
                <a:gd name="T7" fmla="*/ 14 h 100"/>
                <a:gd name="T8" fmla="*/ 77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7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7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7 w 100"/>
                <a:gd name="T41" fmla="*/ 92 h 100"/>
                <a:gd name="T42" fmla="*/ 85 w 100"/>
                <a:gd name="T43" fmla="*/ 86 h 100"/>
                <a:gd name="T44" fmla="*/ 92 w 100"/>
                <a:gd name="T45" fmla="*/ 77 h 100"/>
                <a:gd name="T46" fmla="*/ 99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99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3" name="Freeform 340">
              <a:extLst>
                <a:ext uri="{FF2B5EF4-FFF2-40B4-BE49-F238E27FC236}">
                  <a16:creationId xmlns:a16="http://schemas.microsoft.com/office/drawing/2014/main" id="{8A658F78-A5AC-4765-9342-2F1D0C743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4979989"/>
              <a:ext cx="52388" cy="52388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3 w 101"/>
                <a:gd name="T5" fmla="*/ 22 h 101"/>
                <a:gd name="T6" fmla="*/ 86 w 101"/>
                <a:gd name="T7" fmla="*/ 15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1 w 101"/>
                <a:gd name="T23" fmla="*/ 41 h 101"/>
                <a:gd name="T24" fmla="*/ 0 w 101"/>
                <a:gd name="T25" fmla="*/ 51 h 101"/>
                <a:gd name="T26" fmla="*/ 1 w 101"/>
                <a:gd name="T27" fmla="*/ 61 h 101"/>
                <a:gd name="T28" fmla="*/ 9 w 101"/>
                <a:gd name="T29" fmla="*/ 78 h 101"/>
                <a:gd name="T30" fmla="*/ 16 w 101"/>
                <a:gd name="T31" fmla="*/ 87 h 101"/>
                <a:gd name="T32" fmla="*/ 23 w 101"/>
                <a:gd name="T33" fmla="*/ 92 h 101"/>
                <a:gd name="T34" fmla="*/ 40 w 101"/>
                <a:gd name="T35" fmla="*/ 100 h 101"/>
                <a:gd name="T36" fmla="*/ 50 w 101"/>
                <a:gd name="T37" fmla="*/ 101 h 101"/>
                <a:gd name="T38" fmla="*/ 60 w 101"/>
                <a:gd name="T39" fmla="*/ 100 h 101"/>
                <a:gd name="T40" fmla="*/ 79 w 101"/>
                <a:gd name="T41" fmla="*/ 92 h 101"/>
                <a:gd name="T42" fmla="*/ 86 w 101"/>
                <a:gd name="T43" fmla="*/ 87 h 101"/>
                <a:gd name="T44" fmla="*/ 93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3" y="22"/>
                  </a:lnTo>
                  <a:lnTo>
                    <a:pt x="86" y="15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0" y="101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7"/>
                  </a:lnTo>
                  <a:lnTo>
                    <a:pt x="93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4" name="Freeform 341">
              <a:extLst>
                <a:ext uri="{FF2B5EF4-FFF2-40B4-BE49-F238E27FC236}">
                  <a16:creationId xmlns:a16="http://schemas.microsoft.com/office/drawing/2014/main" id="{37DC526E-2B32-468B-ABC1-57BC4AD3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4689476"/>
              <a:ext cx="53975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2 h 100"/>
                <a:gd name="T6" fmla="*/ 86 w 100"/>
                <a:gd name="T7" fmla="*/ 14 h 100"/>
                <a:gd name="T8" fmla="*/ 79 w 100"/>
                <a:gd name="T9" fmla="*/ 9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9 h 100"/>
                <a:gd name="T18" fmla="*/ 14 w 100"/>
                <a:gd name="T19" fmla="*/ 14 h 100"/>
                <a:gd name="T20" fmla="*/ 8 w 100"/>
                <a:gd name="T21" fmla="*/ 22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9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2 h 100"/>
                <a:gd name="T42" fmla="*/ 86 w 100"/>
                <a:gd name="T43" fmla="*/ 86 h 100"/>
                <a:gd name="T44" fmla="*/ 92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5" name="Freeform 342">
              <a:extLst>
                <a:ext uri="{FF2B5EF4-FFF2-40B4-BE49-F238E27FC236}">
                  <a16:creationId xmlns:a16="http://schemas.microsoft.com/office/drawing/2014/main" id="{6DC5F288-99C8-4B65-8179-BAC5292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591051"/>
              <a:ext cx="52388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1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8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2 h 100"/>
                <a:gd name="T42" fmla="*/ 86 w 100"/>
                <a:gd name="T43" fmla="*/ 86 h 100"/>
                <a:gd name="T44" fmla="*/ 92 w 100"/>
                <a:gd name="T45" fmla="*/ 77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7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6" name="Freeform 343">
              <a:extLst>
                <a:ext uri="{FF2B5EF4-FFF2-40B4-BE49-F238E27FC236}">
                  <a16:creationId xmlns:a16="http://schemas.microsoft.com/office/drawing/2014/main" id="{B7F02C98-B3FC-4FB1-B8C9-373C6C405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4638676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0 w 101"/>
                <a:gd name="T3" fmla="*/ 40 h 100"/>
                <a:gd name="T4" fmla="*/ 92 w 101"/>
                <a:gd name="T5" fmla="*/ 21 h 100"/>
                <a:gd name="T6" fmla="*/ 85 w 101"/>
                <a:gd name="T7" fmla="*/ 14 h 100"/>
                <a:gd name="T8" fmla="*/ 78 w 101"/>
                <a:gd name="T9" fmla="*/ 7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2 w 101"/>
                <a:gd name="T17" fmla="*/ 7 h 100"/>
                <a:gd name="T18" fmla="*/ 15 w 101"/>
                <a:gd name="T19" fmla="*/ 14 h 100"/>
                <a:gd name="T20" fmla="*/ 7 w 101"/>
                <a:gd name="T21" fmla="*/ 21 h 100"/>
                <a:gd name="T22" fmla="*/ 0 w 101"/>
                <a:gd name="T23" fmla="*/ 40 h 100"/>
                <a:gd name="T24" fmla="*/ 0 w 101"/>
                <a:gd name="T25" fmla="*/ 50 h 100"/>
                <a:gd name="T26" fmla="*/ 0 w 101"/>
                <a:gd name="T27" fmla="*/ 59 h 100"/>
                <a:gd name="T28" fmla="*/ 7 w 101"/>
                <a:gd name="T29" fmla="*/ 77 h 100"/>
                <a:gd name="T30" fmla="*/ 15 w 101"/>
                <a:gd name="T31" fmla="*/ 84 h 100"/>
                <a:gd name="T32" fmla="*/ 22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8 w 101"/>
                <a:gd name="T41" fmla="*/ 92 h 100"/>
                <a:gd name="T42" fmla="*/ 85 w 101"/>
                <a:gd name="T43" fmla="*/ 84 h 100"/>
                <a:gd name="T44" fmla="*/ 92 w 101"/>
                <a:gd name="T45" fmla="*/ 77 h 100"/>
                <a:gd name="T46" fmla="*/ 100 w 101"/>
                <a:gd name="T47" fmla="*/ 59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0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7" y="77"/>
                  </a:lnTo>
                  <a:lnTo>
                    <a:pt x="15" y="84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100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7" name="Freeform 344">
              <a:extLst>
                <a:ext uri="{FF2B5EF4-FFF2-40B4-BE49-F238E27FC236}">
                  <a16:creationId xmlns:a16="http://schemas.microsoft.com/office/drawing/2014/main" id="{C6D97BDC-989F-42D0-B7A4-B8057AF01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916489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7 w 101"/>
                <a:gd name="T7" fmla="*/ 14 h 100"/>
                <a:gd name="T8" fmla="*/ 80 w 101"/>
                <a:gd name="T9" fmla="*/ 7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4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59 h 100"/>
                <a:gd name="T28" fmla="*/ 9 w 101"/>
                <a:gd name="T29" fmla="*/ 77 h 100"/>
                <a:gd name="T30" fmla="*/ 16 w 101"/>
                <a:gd name="T31" fmla="*/ 85 h 100"/>
                <a:gd name="T32" fmla="*/ 24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80 w 101"/>
                <a:gd name="T41" fmla="*/ 92 h 100"/>
                <a:gd name="T42" fmla="*/ 87 w 101"/>
                <a:gd name="T43" fmla="*/ 85 h 100"/>
                <a:gd name="T44" fmla="*/ 94 w 101"/>
                <a:gd name="T45" fmla="*/ 77 h 100"/>
                <a:gd name="T46" fmla="*/ 101 w 101"/>
                <a:gd name="T47" fmla="*/ 59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7" y="14"/>
                  </a:lnTo>
                  <a:lnTo>
                    <a:pt x="80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4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9" y="77"/>
                  </a:lnTo>
                  <a:lnTo>
                    <a:pt x="16" y="85"/>
                  </a:lnTo>
                  <a:lnTo>
                    <a:pt x="24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80" y="92"/>
                  </a:lnTo>
                  <a:lnTo>
                    <a:pt x="87" y="85"/>
                  </a:lnTo>
                  <a:lnTo>
                    <a:pt x="94" y="77"/>
                  </a:lnTo>
                  <a:lnTo>
                    <a:pt x="101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8" name="Freeform 345">
              <a:extLst>
                <a:ext uri="{FF2B5EF4-FFF2-40B4-BE49-F238E27FC236}">
                  <a16:creationId xmlns:a16="http://schemas.microsoft.com/office/drawing/2014/main" id="{E1F7CA9C-7E1C-4960-B9A7-47EB186DF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5060951"/>
              <a:ext cx="52388" cy="53975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2 h 101"/>
                <a:gd name="T6" fmla="*/ 86 w 101"/>
                <a:gd name="T7" fmla="*/ 14 h 101"/>
                <a:gd name="T8" fmla="*/ 79 w 101"/>
                <a:gd name="T9" fmla="*/ 7 h 101"/>
                <a:gd name="T10" fmla="*/ 61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5 w 101"/>
                <a:gd name="T19" fmla="*/ 14 h 101"/>
                <a:gd name="T20" fmla="*/ 9 w 101"/>
                <a:gd name="T21" fmla="*/ 22 h 101"/>
                <a:gd name="T22" fmla="*/ 2 w 101"/>
                <a:gd name="T23" fmla="*/ 40 h 101"/>
                <a:gd name="T24" fmla="*/ 0 w 101"/>
                <a:gd name="T25" fmla="*/ 50 h 101"/>
                <a:gd name="T26" fmla="*/ 2 w 101"/>
                <a:gd name="T27" fmla="*/ 59 h 101"/>
                <a:gd name="T28" fmla="*/ 9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1 w 101"/>
                <a:gd name="T39" fmla="*/ 99 h 101"/>
                <a:gd name="T40" fmla="*/ 79 w 101"/>
                <a:gd name="T41" fmla="*/ 92 h 101"/>
                <a:gd name="T42" fmla="*/ 86 w 101"/>
                <a:gd name="T43" fmla="*/ 85 h 101"/>
                <a:gd name="T44" fmla="*/ 92 w 101"/>
                <a:gd name="T45" fmla="*/ 78 h 101"/>
                <a:gd name="T46" fmla="*/ 101 w 101"/>
                <a:gd name="T47" fmla="*/ 59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101" y="59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9" name="Freeform 346">
              <a:extLst>
                <a:ext uri="{FF2B5EF4-FFF2-40B4-BE49-F238E27FC236}">
                  <a16:creationId xmlns:a16="http://schemas.microsoft.com/office/drawing/2014/main" id="{99F52C07-02B4-4D16-8AA6-513C0151F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035551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7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9 h 101"/>
                <a:gd name="T18" fmla="*/ 14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7 w 101"/>
                <a:gd name="T29" fmla="*/ 78 h 101"/>
                <a:gd name="T30" fmla="*/ 14 w 101"/>
                <a:gd name="T31" fmla="*/ 86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5 w 101"/>
                <a:gd name="T43" fmla="*/ 86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9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0" name="Freeform 347">
              <a:extLst>
                <a:ext uri="{FF2B5EF4-FFF2-40B4-BE49-F238E27FC236}">
                  <a16:creationId xmlns:a16="http://schemas.microsoft.com/office/drawing/2014/main" id="{793319E8-D9E8-475C-B2CA-700FCCFB6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4843464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3 h 100"/>
                <a:gd name="T6" fmla="*/ 86 w 101"/>
                <a:gd name="T7" fmla="*/ 14 h 100"/>
                <a:gd name="T8" fmla="*/ 79 w 101"/>
                <a:gd name="T9" fmla="*/ 9 h 100"/>
                <a:gd name="T10" fmla="*/ 60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3 w 101"/>
                <a:gd name="T17" fmla="*/ 9 h 100"/>
                <a:gd name="T18" fmla="*/ 16 w 101"/>
                <a:gd name="T19" fmla="*/ 14 h 100"/>
                <a:gd name="T20" fmla="*/ 9 w 101"/>
                <a:gd name="T21" fmla="*/ 23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9 w 101"/>
                <a:gd name="T29" fmla="*/ 79 h 100"/>
                <a:gd name="T30" fmla="*/ 16 w 101"/>
                <a:gd name="T31" fmla="*/ 86 h 100"/>
                <a:gd name="T32" fmla="*/ 23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0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4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4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1" name="Freeform 348">
              <a:extLst>
                <a:ext uri="{FF2B5EF4-FFF2-40B4-BE49-F238E27FC236}">
                  <a16:creationId xmlns:a16="http://schemas.microsoft.com/office/drawing/2014/main" id="{80FF9B18-7E22-42CE-B6D1-3A6FC9D04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4618039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2 w 101"/>
                <a:gd name="T15" fmla="*/ 0 h 100"/>
                <a:gd name="T16" fmla="*/ 23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58 h 100"/>
                <a:gd name="T28" fmla="*/ 9 w 101"/>
                <a:gd name="T29" fmla="*/ 77 h 100"/>
                <a:gd name="T30" fmla="*/ 16 w 101"/>
                <a:gd name="T31" fmla="*/ 84 h 100"/>
                <a:gd name="T32" fmla="*/ 23 w 101"/>
                <a:gd name="T33" fmla="*/ 91 h 100"/>
                <a:gd name="T34" fmla="*/ 42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1 h 100"/>
                <a:gd name="T42" fmla="*/ 86 w 101"/>
                <a:gd name="T43" fmla="*/ 84 h 100"/>
                <a:gd name="T44" fmla="*/ 94 w 101"/>
                <a:gd name="T45" fmla="*/ 77 h 100"/>
                <a:gd name="T46" fmla="*/ 101 w 101"/>
                <a:gd name="T47" fmla="*/ 58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23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58"/>
                  </a:lnTo>
                  <a:lnTo>
                    <a:pt x="9" y="77"/>
                  </a:lnTo>
                  <a:lnTo>
                    <a:pt x="16" y="84"/>
                  </a:lnTo>
                  <a:lnTo>
                    <a:pt x="23" y="91"/>
                  </a:lnTo>
                  <a:lnTo>
                    <a:pt x="42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4" y="77"/>
                  </a:lnTo>
                  <a:lnTo>
                    <a:pt x="101" y="58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2" name="Freeform 349">
              <a:extLst>
                <a:ext uri="{FF2B5EF4-FFF2-40B4-BE49-F238E27FC236}">
                  <a16:creationId xmlns:a16="http://schemas.microsoft.com/office/drawing/2014/main" id="{E98048A7-B803-420B-A64A-DD979DF0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664076"/>
              <a:ext cx="53975" cy="52388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6 h 101"/>
                <a:gd name="T8" fmla="*/ 79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3 w 100"/>
                <a:gd name="T17" fmla="*/ 9 h 101"/>
                <a:gd name="T18" fmla="*/ 14 w 100"/>
                <a:gd name="T19" fmla="*/ 16 h 101"/>
                <a:gd name="T20" fmla="*/ 8 w 100"/>
                <a:gd name="T21" fmla="*/ 23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9 h 101"/>
                <a:gd name="T30" fmla="*/ 14 w 100"/>
                <a:gd name="T31" fmla="*/ 86 h 101"/>
                <a:gd name="T32" fmla="*/ 23 w 100"/>
                <a:gd name="T33" fmla="*/ 93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3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3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3" name="Freeform 350">
              <a:extLst>
                <a:ext uri="{FF2B5EF4-FFF2-40B4-BE49-F238E27FC236}">
                  <a16:creationId xmlns:a16="http://schemas.microsoft.com/office/drawing/2014/main" id="{C3BEA56C-F8EC-436F-AFDD-96FD8D5B2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4881564"/>
              <a:ext cx="52388" cy="53975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2 w 101"/>
                <a:gd name="T5" fmla="*/ 22 h 101"/>
                <a:gd name="T6" fmla="*/ 87 w 101"/>
                <a:gd name="T7" fmla="*/ 15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7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100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7" y="15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100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4" name="Freeform 351">
              <a:extLst>
                <a:ext uri="{FF2B5EF4-FFF2-40B4-BE49-F238E27FC236}">
                  <a16:creationId xmlns:a16="http://schemas.microsoft.com/office/drawing/2014/main" id="{C177BA43-4A7A-4281-A85D-4395B4CF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5030789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3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1 w 100"/>
                <a:gd name="T15" fmla="*/ 1 h 100"/>
                <a:gd name="T16" fmla="*/ 23 w 100"/>
                <a:gd name="T17" fmla="*/ 8 h 100"/>
                <a:gd name="T18" fmla="*/ 15 w 100"/>
                <a:gd name="T19" fmla="*/ 14 h 100"/>
                <a:gd name="T20" fmla="*/ 8 w 100"/>
                <a:gd name="T21" fmla="*/ 23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9 h 100"/>
                <a:gd name="T30" fmla="*/ 15 w 100"/>
                <a:gd name="T31" fmla="*/ 86 h 100"/>
                <a:gd name="T32" fmla="*/ 23 w 100"/>
                <a:gd name="T33" fmla="*/ 93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3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3" y="93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76C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5" name="Rectangle 352">
              <a:extLst>
                <a:ext uri="{FF2B5EF4-FFF2-40B4-BE49-F238E27FC236}">
                  <a16:creationId xmlns:a16="http://schemas.microsoft.com/office/drawing/2014/main" id="{18B8A71E-D2D8-4332-BBF1-DF6BA0A2E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8" y="4438651"/>
              <a:ext cx="2565400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96" name="Line 353">
              <a:extLst>
                <a:ext uri="{FF2B5EF4-FFF2-40B4-BE49-F238E27FC236}">
                  <a16:creationId xmlns:a16="http://schemas.microsoft.com/office/drawing/2014/main" id="{17E27A10-D24C-469E-8FBA-056633637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52927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7" name="Rectangle 354">
              <a:extLst>
                <a:ext uri="{FF2B5EF4-FFF2-40B4-BE49-F238E27FC236}">
                  <a16:creationId xmlns:a16="http://schemas.microsoft.com/office/drawing/2014/main" id="{573A78D6-3F41-4079-ABD3-47C091368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513" y="5310189"/>
              <a:ext cx="28575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8" name="Freeform 355">
              <a:extLst>
                <a:ext uri="{FF2B5EF4-FFF2-40B4-BE49-F238E27FC236}">
                  <a16:creationId xmlns:a16="http://schemas.microsoft.com/office/drawing/2014/main" id="{A53EF77E-0AFE-4596-97C9-CF5049FC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5249864"/>
              <a:ext cx="31750" cy="87313"/>
            </a:xfrm>
            <a:custGeom>
              <a:avLst/>
              <a:gdLst>
                <a:gd name="T0" fmla="*/ 62 w 62"/>
                <a:gd name="T1" fmla="*/ 165 h 165"/>
                <a:gd name="T2" fmla="*/ 42 w 62"/>
                <a:gd name="T3" fmla="*/ 165 h 165"/>
                <a:gd name="T4" fmla="*/ 42 w 62"/>
                <a:gd name="T5" fmla="*/ 35 h 165"/>
                <a:gd name="T6" fmla="*/ 34 w 62"/>
                <a:gd name="T7" fmla="*/ 43 h 165"/>
                <a:gd name="T8" fmla="*/ 22 w 62"/>
                <a:gd name="T9" fmla="*/ 50 h 165"/>
                <a:gd name="T10" fmla="*/ 10 w 62"/>
                <a:gd name="T11" fmla="*/ 57 h 165"/>
                <a:gd name="T12" fmla="*/ 0 w 62"/>
                <a:gd name="T13" fmla="*/ 60 h 165"/>
                <a:gd name="T14" fmla="*/ 0 w 62"/>
                <a:gd name="T15" fmla="*/ 41 h 165"/>
                <a:gd name="T16" fmla="*/ 18 w 62"/>
                <a:gd name="T17" fmla="*/ 33 h 165"/>
                <a:gd name="T18" fmla="*/ 31 w 62"/>
                <a:gd name="T19" fmla="*/ 21 h 165"/>
                <a:gd name="T20" fmla="*/ 42 w 62"/>
                <a:gd name="T21" fmla="*/ 11 h 165"/>
                <a:gd name="T22" fmla="*/ 49 w 62"/>
                <a:gd name="T23" fmla="*/ 0 h 165"/>
                <a:gd name="T24" fmla="*/ 62 w 62"/>
                <a:gd name="T25" fmla="*/ 0 h 165"/>
                <a:gd name="T26" fmla="*/ 62 w 62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5">
                  <a:moveTo>
                    <a:pt x="62" y="165"/>
                  </a:moveTo>
                  <a:lnTo>
                    <a:pt x="42" y="165"/>
                  </a:lnTo>
                  <a:lnTo>
                    <a:pt x="42" y="35"/>
                  </a:lnTo>
                  <a:lnTo>
                    <a:pt x="34" y="43"/>
                  </a:lnTo>
                  <a:lnTo>
                    <a:pt x="22" y="50"/>
                  </a:lnTo>
                  <a:lnTo>
                    <a:pt x="10" y="57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8" y="33"/>
                  </a:lnTo>
                  <a:lnTo>
                    <a:pt x="31" y="21"/>
                  </a:lnTo>
                  <a:lnTo>
                    <a:pt x="42" y="11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9" name="Line 356">
              <a:extLst>
                <a:ext uri="{FF2B5EF4-FFF2-40B4-BE49-F238E27FC236}">
                  <a16:creationId xmlns:a16="http://schemas.microsoft.com/office/drawing/2014/main" id="{F00E05C3-CA01-4562-A99E-ED9BDFA95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865689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" name="Freeform 357">
              <a:extLst>
                <a:ext uri="{FF2B5EF4-FFF2-40B4-BE49-F238E27FC236}">
                  <a16:creationId xmlns:a16="http://schemas.microsoft.com/office/drawing/2014/main" id="{FDA2B837-38B9-4C00-915C-43E2D652A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363" y="4824414"/>
              <a:ext cx="57150" cy="87313"/>
            </a:xfrm>
            <a:custGeom>
              <a:avLst/>
              <a:gdLst>
                <a:gd name="T0" fmla="*/ 0 w 108"/>
                <a:gd name="T1" fmla="*/ 83 h 167"/>
                <a:gd name="T2" fmla="*/ 1 w 108"/>
                <a:gd name="T3" fmla="*/ 56 h 167"/>
                <a:gd name="T4" fmla="*/ 6 w 108"/>
                <a:gd name="T5" fmla="*/ 36 h 167"/>
                <a:gd name="T6" fmla="*/ 13 w 108"/>
                <a:gd name="T7" fmla="*/ 20 h 167"/>
                <a:gd name="T8" fmla="*/ 23 w 108"/>
                <a:gd name="T9" fmla="*/ 9 h 167"/>
                <a:gd name="T10" fmla="*/ 36 w 108"/>
                <a:gd name="T11" fmla="*/ 2 h 167"/>
                <a:gd name="T12" fmla="*/ 53 w 108"/>
                <a:gd name="T13" fmla="*/ 0 h 167"/>
                <a:gd name="T14" fmla="*/ 66 w 108"/>
                <a:gd name="T15" fmla="*/ 0 h 167"/>
                <a:gd name="T16" fmla="*/ 76 w 108"/>
                <a:gd name="T17" fmla="*/ 4 h 167"/>
                <a:gd name="T18" fmla="*/ 86 w 108"/>
                <a:gd name="T19" fmla="*/ 10 h 167"/>
                <a:gd name="T20" fmla="*/ 94 w 108"/>
                <a:gd name="T21" fmla="*/ 20 h 167"/>
                <a:gd name="T22" fmla="*/ 99 w 108"/>
                <a:gd name="T23" fmla="*/ 30 h 167"/>
                <a:gd name="T24" fmla="*/ 104 w 108"/>
                <a:gd name="T25" fmla="*/ 45 h 167"/>
                <a:gd name="T26" fmla="*/ 107 w 108"/>
                <a:gd name="T27" fmla="*/ 60 h 167"/>
                <a:gd name="T28" fmla="*/ 108 w 108"/>
                <a:gd name="T29" fmla="*/ 83 h 167"/>
                <a:gd name="T30" fmla="*/ 107 w 108"/>
                <a:gd name="T31" fmla="*/ 111 h 167"/>
                <a:gd name="T32" fmla="*/ 101 w 108"/>
                <a:gd name="T33" fmla="*/ 131 h 167"/>
                <a:gd name="T34" fmla="*/ 95 w 108"/>
                <a:gd name="T35" fmla="*/ 147 h 167"/>
                <a:gd name="T36" fmla="*/ 83 w 108"/>
                <a:gd name="T37" fmla="*/ 158 h 167"/>
                <a:gd name="T38" fmla="*/ 71 w 108"/>
                <a:gd name="T39" fmla="*/ 165 h 167"/>
                <a:gd name="T40" fmla="*/ 53 w 108"/>
                <a:gd name="T41" fmla="*/ 167 h 167"/>
                <a:gd name="T42" fmla="*/ 42 w 108"/>
                <a:gd name="T43" fmla="*/ 167 h 167"/>
                <a:gd name="T44" fmla="*/ 23 w 108"/>
                <a:gd name="T45" fmla="*/ 158 h 167"/>
                <a:gd name="T46" fmla="*/ 16 w 108"/>
                <a:gd name="T47" fmla="*/ 151 h 167"/>
                <a:gd name="T48" fmla="*/ 9 w 108"/>
                <a:gd name="T49" fmla="*/ 139 h 167"/>
                <a:gd name="T50" fmla="*/ 0 w 108"/>
                <a:gd name="T51" fmla="*/ 105 h 167"/>
                <a:gd name="T52" fmla="*/ 0 w 108"/>
                <a:gd name="T53" fmla="*/ 83 h 167"/>
                <a:gd name="T54" fmla="*/ 20 w 108"/>
                <a:gd name="T55" fmla="*/ 83 h 167"/>
                <a:gd name="T56" fmla="*/ 22 w 108"/>
                <a:gd name="T57" fmla="*/ 102 h 167"/>
                <a:gd name="T58" fmla="*/ 26 w 108"/>
                <a:gd name="T59" fmla="*/ 129 h 167"/>
                <a:gd name="T60" fmla="*/ 30 w 108"/>
                <a:gd name="T61" fmla="*/ 138 h 167"/>
                <a:gd name="T62" fmla="*/ 35 w 108"/>
                <a:gd name="T63" fmla="*/ 144 h 167"/>
                <a:gd name="T64" fmla="*/ 48 w 108"/>
                <a:gd name="T65" fmla="*/ 151 h 167"/>
                <a:gd name="T66" fmla="*/ 53 w 108"/>
                <a:gd name="T67" fmla="*/ 151 h 167"/>
                <a:gd name="T68" fmla="*/ 60 w 108"/>
                <a:gd name="T69" fmla="*/ 151 h 167"/>
                <a:gd name="T70" fmla="*/ 72 w 108"/>
                <a:gd name="T71" fmla="*/ 144 h 167"/>
                <a:gd name="T72" fmla="*/ 76 w 108"/>
                <a:gd name="T73" fmla="*/ 138 h 167"/>
                <a:gd name="T74" fmla="*/ 82 w 108"/>
                <a:gd name="T75" fmla="*/ 129 h 167"/>
                <a:gd name="T76" fmla="*/ 86 w 108"/>
                <a:gd name="T77" fmla="*/ 102 h 167"/>
                <a:gd name="T78" fmla="*/ 86 w 108"/>
                <a:gd name="T79" fmla="*/ 83 h 167"/>
                <a:gd name="T80" fmla="*/ 86 w 108"/>
                <a:gd name="T81" fmla="*/ 65 h 167"/>
                <a:gd name="T82" fmla="*/ 82 w 108"/>
                <a:gd name="T83" fmla="*/ 37 h 167"/>
                <a:gd name="T84" fmla="*/ 76 w 108"/>
                <a:gd name="T85" fmla="*/ 29 h 167"/>
                <a:gd name="T86" fmla="*/ 72 w 108"/>
                <a:gd name="T87" fmla="*/ 23 h 167"/>
                <a:gd name="T88" fmla="*/ 60 w 108"/>
                <a:gd name="T89" fmla="*/ 17 h 167"/>
                <a:gd name="T90" fmla="*/ 53 w 108"/>
                <a:gd name="T91" fmla="*/ 16 h 167"/>
                <a:gd name="T92" fmla="*/ 40 w 108"/>
                <a:gd name="T93" fmla="*/ 19 h 167"/>
                <a:gd name="T94" fmla="*/ 32 w 108"/>
                <a:gd name="T95" fmla="*/ 27 h 167"/>
                <a:gd name="T96" fmla="*/ 26 w 108"/>
                <a:gd name="T97" fmla="*/ 36 h 167"/>
                <a:gd name="T98" fmla="*/ 22 w 108"/>
                <a:gd name="T99" fmla="*/ 65 h 167"/>
                <a:gd name="T100" fmla="*/ 20 w 108"/>
                <a:gd name="T10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7">
                  <a:moveTo>
                    <a:pt x="0" y="83"/>
                  </a:moveTo>
                  <a:lnTo>
                    <a:pt x="1" y="56"/>
                  </a:lnTo>
                  <a:lnTo>
                    <a:pt x="6" y="36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0"/>
                  </a:lnTo>
                  <a:lnTo>
                    <a:pt x="94" y="20"/>
                  </a:lnTo>
                  <a:lnTo>
                    <a:pt x="99" y="30"/>
                  </a:lnTo>
                  <a:lnTo>
                    <a:pt x="104" y="45"/>
                  </a:lnTo>
                  <a:lnTo>
                    <a:pt x="107" y="60"/>
                  </a:lnTo>
                  <a:lnTo>
                    <a:pt x="108" y="83"/>
                  </a:lnTo>
                  <a:lnTo>
                    <a:pt x="107" y="111"/>
                  </a:lnTo>
                  <a:lnTo>
                    <a:pt x="101" y="131"/>
                  </a:lnTo>
                  <a:lnTo>
                    <a:pt x="95" y="147"/>
                  </a:lnTo>
                  <a:lnTo>
                    <a:pt x="83" y="158"/>
                  </a:lnTo>
                  <a:lnTo>
                    <a:pt x="71" y="165"/>
                  </a:lnTo>
                  <a:lnTo>
                    <a:pt x="53" y="167"/>
                  </a:lnTo>
                  <a:lnTo>
                    <a:pt x="42" y="167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9" y="139"/>
                  </a:lnTo>
                  <a:lnTo>
                    <a:pt x="0" y="105"/>
                  </a:lnTo>
                  <a:lnTo>
                    <a:pt x="0" y="83"/>
                  </a:lnTo>
                  <a:close/>
                  <a:moveTo>
                    <a:pt x="20" y="83"/>
                  </a:moveTo>
                  <a:lnTo>
                    <a:pt x="22" y="102"/>
                  </a:lnTo>
                  <a:lnTo>
                    <a:pt x="26" y="129"/>
                  </a:lnTo>
                  <a:lnTo>
                    <a:pt x="30" y="138"/>
                  </a:lnTo>
                  <a:lnTo>
                    <a:pt x="35" y="144"/>
                  </a:lnTo>
                  <a:lnTo>
                    <a:pt x="48" y="151"/>
                  </a:lnTo>
                  <a:lnTo>
                    <a:pt x="53" y="151"/>
                  </a:lnTo>
                  <a:lnTo>
                    <a:pt x="60" y="151"/>
                  </a:lnTo>
                  <a:lnTo>
                    <a:pt x="72" y="144"/>
                  </a:lnTo>
                  <a:lnTo>
                    <a:pt x="76" y="138"/>
                  </a:lnTo>
                  <a:lnTo>
                    <a:pt x="82" y="129"/>
                  </a:lnTo>
                  <a:lnTo>
                    <a:pt x="86" y="102"/>
                  </a:lnTo>
                  <a:lnTo>
                    <a:pt x="86" y="83"/>
                  </a:lnTo>
                  <a:lnTo>
                    <a:pt x="86" y="65"/>
                  </a:lnTo>
                  <a:lnTo>
                    <a:pt x="82" y="37"/>
                  </a:lnTo>
                  <a:lnTo>
                    <a:pt x="76" y="29"/>
                  </a:lnTo>
                  <a:lnTo>
                    <a:pt x="72" y="23"/>
                  </a:lnTo>
                  <a:lnTo>
                    <a:pt x="60" y="17"/>
                  </a:lnTo>
                  <a:lnTo>
                    <a:pt x="53" y="16"/>
                  </a:lnTo>
                  <a:lnTo>
                    <a:pt x="40" y="19"/>
                  </a:lnTo>
                  <a:lnTo>
                    <a:pt x="32" y="27"/>
                  </a:lnTo>
                  <a:lnTo>
                    <a:pt x="26" y="36"/>
                  </a:lnTo>
                  <a:lnTo>
                    <a:pt x="22" y="65"/>
                  </a:lnTo>
                  <a:lnTo>
                    <a:pt x="20" y="8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1" name="Line 358">
              <a:extLst>
                <a:ext uri="{FF2B5EF4-FFF2-40B4-BE49-F238E27FC236}">
                  <a16:creationId xmlns:a16="http://schemas.microsoft.com/office/drawing/2014/main" id="{D6F2F48E-6A1A-4C59-9CC9-0B29EB547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4386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2" name="Freeform 359">
              <a:extLst>
                <a:ext uri="{FF2B5EF4-FFF2-40B4-BE49-F238E27FC236}">
                  <a16:creationId xmlns:a16="http://schemas.microsoft.com/office/drawing/2014/main" id="{A747FBC2-454B-49CA-8198-D627A409B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4397376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2 w 60"/>
                <a:gd name="T7" fmla="*/ 43 h 165"/>
                <a:gd name="T8" fmla="*/ 20 w 60"/>
                <a:gd name="T9" fmla="*/ 50 h 165"/>
                <a:gd name="T10" fmla="*/ 10 w 60"/>
                <a:gd name="T11" fmla="*/ 56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29 w 60"/>
                <a:gd name="T19" fmla="*/ 22 h 165"/>
                <a:gd name="T20" fmla="*/ 40 w 60"/>
                <a:gd name="T21" fmla="*/ 10 h 165"/>
                <a:gd name="T22" fmla="*/ 47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2" y="43"/>
                  </a:lnTo>
                  <a:lnTo>
                    <a:pt x="20" y="50"/>
                  </a:lnTo>
                  <a:lnTo>
                    <a:pt x="10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29" y="22"/>
                  </a:lnTo>
                  <a:lnTo>
                    <a:pt x="40" y="10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3" name="Line 360">
              <a:extLst>
                <a:ext uri="{FF2B5EF4-FFF2-40B4-BE49-F238E27FC236}">
                  <a16:creationId xmlns:a16="http://schemas.microsoft.com/office/drawing/2014/main" id="{18FF5FFE-A340-4C49-82DD-9A926411D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4865689"/>
              <a:ext cx="25654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4" name="Freeform 361">
              <a:extLst>
                <a:ext uri="{FF2B5EF4-FFF2-40B4-BE49-F238E27FC236}">
                  <a16:creationId xmlns:a16="http://schemas.microsoft.com/office/drawing/2014/main" id="{E91C4673-DF49-447F-84D3-09C35358F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650" y="6715126"/>
              <a:ext cx="2463800" cy="320675"/>
            </a:xfrm>
            <a:custGeom>
              <a:avLst/>
              <a:gdLst>
                <a:gd name="T0" fmla="*/ 5 w 4655"/>
                <a:gd name="T1" fmla="*/ 54 h 606"/>
                <a:gd name="T2" fmla="*/ 23 w 4655"/>
                <a:gd name="T3" fmla="*/ 67 h 606"/>
                <a:gd name="T4" fmla="*/ 75 w 4655"/>
                <a:gd name="T5" fmla="*/ 109 h 606"/>
                <a:gd name="T6" fmla="*/ 243 w 4655"/>
                <a:gd name="T7" fmla="*/ 303 h 606"/>
                <a:gd name="T8" fmla="*/ 436 w 4655"/>
                <a:gd name="T9" fmla="*/ 515 h 606"/>
                <a:gd name="T10" fmla="*/ 581 w 4655"/>
                <a:gd name="T11" fmla="*/ 600 h 606"/>
                <a:gd name="T12" fmla="*/ 643 w 4655"/>
                <a:gd name="T13" fmla="*/ 606 h 606"/>
                <a:gd name="T14" fmla="*/ 647 w 4655"/>
                <a:gd name="T15" fmla="*/ 604 h 606"/>
                <a:gd name="T16" fmla="*/ 718 w 4655"/>
                <a:gd name="T17" fmla="*/ 587 h 606"/>
                <a:gd name="T18" fmla="*/ 869 w 4655"/>
                <a:gd name="T19" fmla="*/ 478 h 606"/>
                <a:gd name="T20" fmla="*/ 1072 w 4655"/>
                <a:gd name="T21" fmla="*/ 238 h 606"/>
                <a:gd name="T22" fmla="*/ 1262 w 4655"/>
                <a:gd name="T23" fmla="*/ 51 h 606"/>
                <a:gd name="T24" fmla="*/ 1329 w 4655"/>
                <a:gd name="T25" fmla="*/ 16 h 606"/>
                <a:gd name="T26" fmla="*/ 1337 w 4655"/>
                <a:gd name="T27" fmla="*/ 13 h 606"/>
                <a:gd name="T28" fmla="*/ 1371 w 4655"/>
                <a:gd name="T29" fmla="*/ 3 h 606"/>
                <a:gd name="T30" fmla="*/ 1496 w 4655"/>
                <a:gd name="T31" fmla="*/ 18 h 606"/>
                <a:gd name="T32" fmla="*/ 1642 w 4655"/>
                <a:gd name="T33" fmla="*/ 125 h 606"/>
                <a:gd name="T34" fmla="*/ 1862 w 4655"/>
                <a:gd name="T35" fmla="*/ 385 h 606"/>
                <a:gd name="T36" fmla="*/ 2003 w 4655"/>
                <a:gd name="T37" fmla="*/ 528 h 606"/>
                <a:gd name="T38" fmla="*/ 2121 w 4655"/>
                <a:gd name="T39" fmla="*/ 596 h 606"/>
                <a:gd name="T40" fmla="*/ 2247 w 4655"/>
                <a:gd name="T41" fmla="*/ 597 h 606"/>
                <a:gd name="T42" fmla="*/ 2283 w 4655"/>
                <a:gd name="T43" fmla="*/ 581 h 606"/>
                <a:gd name="T44" fmla="*/ 2292 w 4655"/>
                <a:gd name="T45" fmla="*/ 577 h 606"/>
                <a:gd name="T46" fmla="*/ 2309 w 4655"/>
                <a:gd name="T47" fmla="*/ 567 h 606"/>
                <a:gd name="T48" fmla="*/ 2424 w 4655"/>
                <a:gd name="T49" fmla="*/ 476 h 606"/>
                <a:gd name="T50" fmla="*/ 2662 w 4655"/>
                <a:gd name="T51" fmla="*/ 192 h 606"/>
                <a:gd name="T52" fmla="*/ 2812 w 4655"/>
                <a:gd name="T53" fmla="*/ 53 h 606"/>
                <a:gd name="T54" fmla="*/ 2902 w 4655"/>
                <a:gd name="T55" fmla="*/ 8 h 606"/>
                <a:gd name="T56" fmla="*/ 2974 w 4655"/>
                <a:gd name="T57" fmla="*/ 1 h 606"/>
                <a:gd name="T58" fmla="*/ 2977 w 4655"/>
                <a:gd name="T59" fmla="*/ 1 h 606"/>
                <a:gd name="T60" fmla="*/ 3049 w 4655"/>
                <a:gd name="T61" fmla="*/ 20 h 606"/>
                <a:gd name="T62" fmla="*/ 3204 w 4655"/>
                <a:gd name="T63" fmla="*/ 136 h 606"/>
                <a:gd name="T64" fmla="*/ 3373 w 4655"/>
                <a:gd name="T65" fmla="*/ 334 h 606"/>
                <a:gd name="T66" fmla="*/ 3544 w 4655"/>
                <a:gd name="T67" fmla="*/ 521 h 606"/>
                <a:gd name="T68" fmla="*/ 3659 w 4655"/>
                <a:gd name="T69" fmla="*/ 591 h 606"/>
                <a:gd name="T70" fmla="*/ 3684 w 4655"/>
                <a:gd name="T71" fmla="*/ 598 h 606"/>
                <a:gd name="T72" fmla="*/ 3689 w 4655"/>
                <a:gd name="T73" fmla="*/ 600 h 606"/>
                <a:gd name="T74" fmla="*/ 3786 w 4655"/>
                <a:gd name="T75" fmla="*/ 600 h 606"/>
                <a:gd name="T76" fmla="*/ 3907 w 4655"/>
                <a:gd name="T77" fmla="*/ 537 h 606"/>
                <a:gd name="T78" fmla="*/ 4104 w 4655"/>
                <a:gd name="T79" fmla="*/ 326 h 606"/>
                <a:gd name="T80" fmla="*/ 4301 w 4655"/>
                <a:gd name="T81" fmla="*/ 102 h 606"/>
                <a:gd name="T82" fmla="*/ 4419 w 4655"/>
                <a:gd name="T83" fmla="*/ 20 h 606"/>
                <a:gd name="T84" fmla="*/ 4547 w 4655"/>
                <a:gd name="T85" fmla="*/ 3 h 606"/>
                <a:gd name="T86" fmla="*/ 4651 w 4655"/>
                <a:gd name="T87" fmla="*/ 47 h 606"/>
                <a:gd name="T88" fmla="*/ 4653 w 4655"/>
                <a:gd name="T89" fmla="*/ 4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5" h="606">
                  <a:moveTo>
                    <a:pt x="0" y="50"/>
                  </a:moveTo>
                  <a:lnTo>
                    <a:pt x="5" y="54"/>
                  </a:lnTo>
                  <a:lnTo>
                    <a:pt x="11" y="59"/>
                  </a:lnTo>
                  <a:lnTo>
                    <a:pt x="23" y="67"/>
                  </a:lnTo>
                  <a:lnTo>
                    <a:pt x="46" y="86"/>
                  </a:lnTo>
                  <a:lnTo>
                    <a:pt x="75" y="109"/>
                  </a:lnTo>
                  <a:lnTo>
                    <a:pt x="138" y="175"/>
                  </a:lnTo>
                  <a:lnTo>
                    <a:pt x="243" y="303"/>
                  </a:lnTo>
                  <a:lnTo>
                    <a:pt x="357" y="438"/>
                  </a:lnTo>
                  <a:lnTo>
                    <a:pt x="436" y="515"/>
                  </a:lnTo>
                  <a:lnTo>
                    <a:pt x="518" y="574"/>
                  </a:lnTo>
                  <a:lnTo>
                    <a:pt x="581" y="600"/>
                  </a:lnTo>
                  <a:lnTo>
                    <a:pt x="623" y="606"/>
                  </a:lnTo>
                  <a:lnTo>
                    <a:pt x="643" y="606"/>
                  </a:lnTo>
                  <a:lnTo>
                    <a:pt x="646" y="604"/>
                  </a:lnTo>
                  <a:lnTo>
                    <a:pt x="647" y="604"/>
                  </a:lnTo>
                  <a:lnTo>
                    <a:pt x="672" y="601"/>
                  </a:lnTo>
                  <a:lnTo>
                    <a:pt x="718" y="587"/>
                  </a:lnTo>
                  <a:lnTo>
                    <a:pt x="784" y="551"/>
                  </a:lnTo>
                  <a:lnTo>
                    <a:pt x="869" y="478"/>
                  </a:lnTo>
                  <a:lnTo>
                    <a:pt x="951" y="387"/>
                  </a:lnTo>
                  <a:lnTo>
                    <a:pt x="1072" y="238"/>
                  </a:lnTo>
                  <a:lnTo>
                    <a:pt x="1197" y="103"/>
                  </a:lnTo>
                  <a:lnTo>
                    <a:pt x="1262" y="51"/>
                  </a:lnTo>
                  <a:lnTo>
                    <a:pt x="1306" y="26"/>
                  </a:lnTo>
                  <a:lnTo>
                    <a:pt x="1329" y="16"/>
                  </a:lnTo>
                  <a:lnTo>
                    <a:pt x="1335" y="13"/>
                  </a:lnTo>
                  <a:lnTo>
                    <a:pt x="1337" y="13"/>
                  </a:lnTo>
                  <a:lnTo>
                    <a:pt x="1339" y="11"/>
                  </a:lnTo>
                  <a:lnTo>
                    <a:pt x="1371" y="3"/>
                  </a:lnTo>
                  <a:lnTo>
                    <a:pt x="1436" y="1"/>
                  </a:lnTo>
                  <a:lnTo>
                    <a:pt x="1496" y="18"/>
                  </a:lnTo>
                  <a:lnTo>
                    <a:pt x="1555" y="53"/>
                  </a:lnTo>
                  <a:lnTo>
                    <a:pt x="1642" y="125"/>
                  </a:lnTo>
                  <a:lnTo>
                    <a:pt x="1752" y="250"/>
                  </a:lnTo>
                  <a:lnTo>
                    <a:pt x="1862" y="385"/>
                  </a:lnTo>
                  <a:lnTo>
                    <a:pt x="1945" y="476"/>
                  </a:lnTo>
                  <a:lnTo>
                    <a:pt x="2003" y="528"/>
                  </a:lnTo>
                  <a:lnTo>
                    <a:pt x="2060" y="570"/>
                  </a:lnTo>
                  <a:lnTo>
                    <a:pt x="2121" y="596"/>
                  </a:lnTo>
                  <a:lnTo>
                    <a:pt x="2183" y="606"/>
                  </a:lnTo>
                  <a:lnTo>
                    <a:pt x="2247" y="597"/>
                  </a:lnTo>
                  <a:lnTo>
                    <a:pt x="2282" y="581"/>
                  </a:lnTo>
                  <a:lnTo>
                    <a:pt x="2283" y="581"/>
                  </a:lnTo>
                  <a:lnTo>
                    <a:pt x="2286" y="580"/>
                  </a:lnTo>
                  <a:lnTo>
                    <a:pt x="2292" y="577"/>
                  </a:lnTo>
                  <a:lnTo>
                    <a:pt x="2304" y="570"/>
                  </a:lnTo>
                  <a:lnTo>
                    <a:pt x="2309" y="567"/>
                  </a:lnTo>
                  <a:lnTo>
                    <a:pt x="2348" y="545"/>
                  </a:lnTo>
                  <a:lnTo>
                    <a:pt x="2424" y="476"/>
                  </a:lnTo>
                  <a:lnTo>
                    <a:pt x="2540" y="340"/>
                  </a:lnTo>
                  <a:lnTo>
                    <a:pt x="2662" y="192"/>
                  </a:lnTo>
                  <a:lnTo>
                    <a:pt x="2745" y="105"/>
                  </a:lnTo>
                  <a:lnTo>
                    <a:pt x="2812" y="53"/>
                  </a:lnTo>
                  <a:lnTo>
                    <a:pt x="2856" y="27"/>
                  </a:lnTo>
                  <a:lnTo>
                    <a:pt x="2902" y="8"/>
                  </a:lnTo>
                  <a:lnTo>
                    <a:pt x="2950" y="0"/>
                  </a:lnTo>
                  <a:lnTo>
                    <a:pt x="2974" y="1"/>
                  </a:lnTo>
                  <a:lnTo>
                    <a:pt x="2976" y="1"/>
                  </a:lnTo>
                  <a:lnTo>
                    <a:pt x="2977" y="1"/>
                  </a:lnTo>
                  <a:lnTo>
                    <a:pt x="3001" y="4"/>
                  </a:lnTo>
                  <a:lnTo>
                    <a:pt x="3049" y="20"/>
                  </a:lnTo>
                  <a:lnTo>
                    <a:pt x="3117" y="59"/>
                  </a:lnTo>
                  <a:lnTo>
                    <a:pt x="3204" y="136"/>
                  </a:lnTo>
                  <a:lnTo>
                    <a:pt x="3289" y="231"/>
                  </a:lnTo>
                  <a:lnTo>
                    <a:pt x="3373" y="334"/>
                  </a:lnTo>
                  <a:lnTo>
                    <a:pt x="3458" y="435"/>
                  </a:lnTo>
                  <a:lnTo>
                    <a:pt x="3544" y="521"/>
                  </a:lnTo>
                  <a:lnTo>
                    <a:pt x="3612" y="568"/>
                  </a:lnTo>
                  <a:lnTo>
                    <a:pt x="3659" y="591"/>
                  </a:lnTo>
                  <a:lnTo>
                    <a:pt x="3682" y="598"/>
                  </a:lnTo>
                  <a:lnTo>
                    <a:pt x="3684" y="598"/>
                  </a:lnTo>
                  <a:lnTo>
                    <a:pt x="3685" y="600"/>
                  </a:lnTo>
                  <a:lnTo>
                    <a:pt x="3689" y="600"/>
                  </a:lnTo>
                  <a:lnTo>
                    <a:pt x="3722" y="606"/>
                  </a:lnTo>
                  <a:lnTo>
                    <a:pt x="3786" y="600"/>
                  </a:lnTo>
                  <a:lnTo>
                    <a:pt x="3846" y="576"/>
                  </a:lnTo>
                  <a:lnTo>
                    <a:pt x="3907" y="537"/>
                  </a:lnTo>
                  <a:lnTo>
                    <a:pt x="3993" y="456"/>
                  </a:lnTo>
                  <a:lnTo>
                    <a:pt x="4104" y="326"/>
                  </a:lnTo>
                  <a:lnTo>
                    <a:pt x="4216" y="191"/>
                  </a:lnTo>
                  <a:lnTo>
                    <a:pt x="4301" y="102"/>
                  </a:lnTo>
                  <a:lnTo>
                    <a:pt x="4360" y="54"/>
                  </a:lnTo>
                  <a:lnTo>
                    <a:pt x="4419" y="20"/>
                  </a:lnTo>
                  <a:lnTo>
                    <a:pt x="4482" y="1"/>
                  </a:lnTo>
                  <a:lnTo>
                    <a:pt x="4547" y="3"/>
                  </a:lnTo>
                  <a:lnTo>
                    <a:pt x="4615" y="26"/>
                  </a:lnTo>
                  <a:lnTo>
                    <a:pt x="4651" y="47"/>
                  </a:lnTo>
                  <a:lnTo>
                    <a:pt x="4652" y="49"/>
                  </a:lnTo>
                  <a:lnTo>
                    <a:pt x="4653" y="49"/>
                  </a:lnTo>
                  <a:lnTo>
                    <a:pt x="4655" y="50"/>
                  </a:lnTo>
                </a:path>
              </a:pathLst>
            </a:custGeom>
            <a:noFill/>
            <a:ln w="19050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" name="Freeform 362">
              <a:extLst>
                <a:ext uri="{FF2B5EF4-FFF2-40B4-BE49-F238E27FC236}">
                  <a16:creationId xmlns:a16="http://schemas.microsoft.com/office/drawing/2014/main" id="{5795484B-7A9B-4E7C-ABB4-A77B84432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650" y="6723064"/>
              <a:ext cx="0" cy="33338"/>
            </a:xfrm>
            <a:custGeom>
              <a:avLst/>
              <a:gdLst>
                <a:gd name="T0" fmla="*/ 63 h 63"/>
                <a:gd name="T1" fmla="*/ 32 h 63"/>
                <a:gd name="T2" fmla="*/ 0 h 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">
                  <a:moveTo>
                    <a:pt x="0" y="63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" name="Freeform 363">
              <a:extLst>
                <a:ext uri="{FF2B5EF4-FFF2-40B4-BE49-F238E27FC236}">
                  <a16:creationId xmlns:a16="http://schemas.microsoft.com/office/drawing/2014/main" id="{400A1B78-51AC-4180-A225-BBE359E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6948489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" name="Freeform 364">
              <a:extLst>
                <a:ext uri="{FF2B5EF4-FFF2-40B4-BE49-F238E27FC236}">
                  <a16:creationId xmlns:a16="http://schemas.microsoft.com/office/drawing/2014/main" id="{8BC96F1B-0243-4669-AF63-02281DC7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70326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" name="Freeform 365">
              <a:extLst>
                <a:ext uri="{FF2B5EF4-FFF2-40B4-BE49-F238E27FC236}">
                  <a16:creationId xmlns:a16="http://schemas.microsoft.com/office/drawing/2014/main" id="{93648D31-F907-430C-8FE3-53CDE2B78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113" y="6811964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9" name="Freeform 366">
              <a:extLst>
                <a:ext uri="{FF2B5EF4-FFF2-40B4-BE49-F238E27FC236}">
                  <a16:creationId xmlns:a16="http://schemas.microsoft.com/office/drawing/2014/main" id="{FDF7CA1F-CE93-4E9B-B9AF-5A88EC91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67056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0" name="Freeform 367">
              <a:extLst>
                <a:ext uri="{FF2B5EF4-FFF2-40B4-BE49-F238E27FC236}">
                  <a16:creationId xmlns:a16="http://schemas.microsoft.com/office/drawing/2014/main" id="{C8658247-37A3-40AB-B27D-1FD001469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5" y="6751639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1" name="Freeform 368">
              <a:extLst>
                <a:ext uri="{FF2B5EF4-FFF2-40B4-BE49-F238E27FC236}">
                  <a16:creationId xmlns:a16="http://schemas.microsoft.com/office/drawing/2014/main" id="{F01AC959-79CF-4D80-9D75-53356A023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6969126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2" name="Freeform 369">
              <a:extLst>
                <a:ext uri="{FF2B5EF4-FFF2-40B4-BE49-F238E27FC236}">
                  <a16:creationId xmlns:a16="http://schemas.microsoft.com/office/drawing/2014/main" id="{A85EB46C-C4DA-4EB3-98DF-8EC5ECBD7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700405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3" name="Freeform 370">
              <a:extLst>
                <a:ext uri="{FF2B5EF4-FFF2-40B4-BE49-F238E27FC236}">
                  <a16:creationId xmlns:a16="http://schemas.microsoft.com/office/drawing/2014/main" id="{E02953B3-5EC8-4013-97CC-066B5786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6794501"/>
              <a:ext cx="0" cy="34925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4" name="Freeform 371">
              <a:extLst>
                <a:ext uri="{FF2B5EF4-FFF2-40B4-BE49-F238E27FC236}">
                  <a16:creationId xmlns:a16="http://schemas.microsoft.com/office/drawing/2014/main" id="{B4AE4F6A-DC3E-4D61-A0A7-A2536D95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75" y="6705601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5" name="Freeform 372">
              <a:extLst>
                <a:ext uri="{FF2B5EF4-FFF2-40B4-BE49-F238E27FC236}">
                  <a16:creationId xmlns:a16="http://schemas.microsoft.com/office/drawing/2014/main" id="{430CC830-86EB-42EF-8CF2-5B5C2A47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6816726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6" name="Freeform 373">
              <a:extLst>
                <a:ext uri="{FF2B5EF4-FFF2-40B4-BE49-F238E27FC236}">
                  <a16:creationId xmlns:a16="http://schemas.microsoft.com/office/drawing/2014/main" id="{348E8911-0687-4387-9D0C-1F4C5121B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6999289"/>
              <a:ext cx="0" cy="33338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7" name="Freeform 374">
              <a:extLst>
                <a:ext uri="{FF2B5EF4-FFF2-40B4-BE49-F238E27FC236}">
                  <a16:creationId xmlns:a16="http://schemas.microsoft.com/office/drawing/2014/main" id="{32059736-1A0A-4013-93C0-3C538B70E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8" y="695642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8" name="Freeform 375">
              <a:extLst>
                <a:ext uri="{FF2B5EF4-FFF2-40B4-BE49-F238E27FC236}">
                  <a16:creationId xmlns:a16="http://schemas.microsoft.com/office/drawing/2014/main" id="{A0BE8E75-7F67-4456-82C6-1CE9F6D8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413" y="6786564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9" name="Freeform 376">
              <a:extLst>
                <a:ext uri="{FF2B5EF4-FFF2-40B4-BE49-F238E27FC236}">
                  <a16:creationId xmlns:a16="http://schemas.microsoft.com/office/drawing/2014/main" id="{EC3FF884-E904-418E-9DDD-C6109363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6726239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0" name="Line 377">
              <a:extLst>
                <a:ext uri="{FF2B5EF4-FFF2-40B4-BE49-F238E27FC236}">
                  <a16:creationId xmlns:a16="http://schemas.microsoft.com/office/drawing/2014/main" id="{FAE75506-F707-46B1-BD9F-50DA697D6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650" y="67230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1" name="Line 378">
              <a:extLst>
                <a:ext uri="{FF2B5EF4-FFF2-40B4-BE49-F238E27FC236}">
                  <a16:creationId xmlns:a16="http://schemas.microsoft.com/office/drawing/2014/main" id="{B8F59478-47F5-47D3-9543-023F5F17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0425" y="67230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2" name="Line 379">
              <a:extLst>
                <a:ext uri="{FF2B5EF4-FFF2-40B4-BE49-F238E27FC236}">
                  <a16:creationId xmlns:a16="http://schemas.microsoft.com/office/drawing/2014/main" id="{13BEDA83-ADA6-4305-B680-B82AADBD5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650" y="67564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3" name="Line 380">
              <a:extLst>
                <a:ext uri="{FF2B5EF4-FFF2-40B4-BE49-F238E27FC236}">
                  <a16:creationId xmlns:a16="http://schemas.microsoft.com/office/drawing/2014/main" id="{F916E3AF-0C28-4170-812F-F00E1D1155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0425" y="67564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4" name="Line 381">
              <a:extLst>
                <a:ext uri="{FF2B5EF4-FFF2-40B4-BE49-F238E27FC236}">
                  <a16:creationId xmlns:a16="http://schemas.microsoft.com/office/drawing/2014/main" id="{F6CA327D-3625-4D77-929F-CDB6C1B74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688" y="694848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5" name="Line 382">
              <a:extLst>
                <a:ext uri="{FF2B5EF4-FFF2-40B4-BE49-F238E27FC236}">
                  <a16:creationId xmlns:a16="http://schemas.microsoft.com/office/drawing/2014/main" id="{4F8190FE-9433-4B5A-BA1A-53A59E736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3463" y="694848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6" name="Line 383">
              <a:extLst>
                <a:ext uri="{FF2B5EF4-FFF2-40B4-BE49-F238E27FC236}">
                  <a16:creationId xmlns:a16="http://schemas.microsoft.com/office/drawing/2014/main" id="{F74FCBE0-BEF8-4DDB-8DD8-09985C7A8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688" y="69818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7" name="Line 384">
              <a:extLst>
                <a:ext uri="{FF2B5EF4-FFF2-40B4-BE49-F238E27FC236}">
                  <a16:creationId xmlns:a16="http://schemas.microsoft.com/office/drawing/2014/main" id="{E21B19F2-4D15-48B7-83AD-330D292371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3463" y="69818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8" name="Line 385">
              <a:extLst>
                <a:ext uri="{FF2B5EF4-FFF2-40B4-BE49-F238E27FC236}">
                  <a16:creationId xmlns:a16="http://schemas.microsoft.com/office/drawing/2014/main" id="{92CB5BA0-EC61-4B4A-81E0-91AA2FD9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663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9" name="Line 386">
              <a:extLst>
                <a:ext uri="{FF2B5EF4-FFF2-40B4-BE49-F238E27FC236}">
                  <a16:creationId xmlns:a16="http://schemas.microsoft.com/office/drawing/2014/main" id="{089CFC0A-0AF9-48A1-AA71-2F0475EB2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70326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0" name="Line 387">
              <a:extLst>
                <a:ext uri="{FF2B5EF4-FFF2-40B4-BE49-F238E27FC236}">
                  <a16:creationId xmlns:a16="http://schemas.microsoft.com/office/drawing/2014/main" id="{46CBCA27-1D51-420A-9056-8962BED80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663" y="70675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1" name="Line 388">
              <a:extLst>
                <a:ext uri="{FF2B5EF4-FFF2-40B4-BE49-F238E27FC236}">
                  <a16:creationId xmlns:a16="http://schemas.microsoft.com/office/drawing/2014/main" id="{6F9E8FB2-C6C1-4C23-ADCF-03542EF9E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850" y="706755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2" name="Line 389">
              <a:extLst>
                <a:ext uri="{FF2B5EF4-FFF2-40B4-BE49-F238E27FC236}">
                  <a16:creationId xmlns:a16="http://schemas.microsoft.com/office/drawing/2014/main" id="{DDF76C0E-A432-4662-AF34-C93A79FD7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113" y="68119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3" name="Line 390">
              <a:extLst>
                <a:ext uri="{FF2B5EF4-FFF2-40B4-BE49-F238E27FC236}">
                  <a16:creationId xmlns:a16="http://schemas.microsoft.com/office/drawing/2014/main" id="{243C0EE4-A00B-48C3-9BF8-EA05E033D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5888" y="68119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4" name="Line 391">
              <a:extLst>
                <a:ext uri="{FF2B5EF4-FFF2-40B4-BE49-F238E27FC236}">
                  <a16:creationId xmlns:a16="http://schemas.microsoft.com/office/drawing/2014/main" id="{C8D109BA-452C-4A77-8F7F-8BEF8383B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113" y="68453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5" name="Line 392">
              <a:extLst>
                <a:ext uri="{FF2B5EF4-FFF2-40B4-BE49-F238E27FC236}">
                  <a16:creationId xmlns:a16="http://schemas.microsoft.com/office/drawing/2014/main" id="{0CB40E1B-246E-4C94-8B87-1357563EB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5888" y="68453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6" name="Line 393">
              <a:extLst>
                <a:ext uri="{FF2B5EF4-FFF2-40B4-BE49-F238E27FC236}">
                  <a16:creationId xmlns:a16="http://schemas.microsoft.com/office/drawing/2014/main" id="{0E0B1569-455D-459A-9137-6A7DED295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7" name="Line 394">
              <a:extLst>
                <a:ext uri="{FF2B5EF4-FFF2-40B4-BE49-F238E27FC236}">
                  <a16:creationId xmlns:a16="http://schemas.microsoft.com/office/drawing/2014/main" id="{4C2E994E-9964-49C3-A140-F72BDBDE58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275" y="67056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8" name="Line 395">
              <a:extLst>
                <a:ext uri="{FF2B5EF4-FFF2-40B4-BE49-F238E27FC236}">
                  <a16:creationId xmlns:a16="http://schemas.microsoft.com/office/drawing/2014/main" id="{1B5CEB18-8716-4894-B1A9-E3BAAB6AD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673893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9" name="Line 396">
              <a:extLst>
                <a:ext uri="{FF2B5EF4-FFF2-40B4-BE49-F238E27FC236}">
                  <a16:creationId xmlns:a16="http://schemas.microsoft.com/office/drawing/2014/main" id="{56A4E240-1770-448E-B270-1DFCE9BA3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275" y="673893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0" name="Line 397">
              <a:extLst>
                <a:ext uri="{FF2B5EF4-FFF2-40B4-BE49-F238E27FC236}">
                  <a16:creationId xmlns:a16="http://schemas.microsoft.com/office/drawing/2014/main" id="{5D6C73F0-4287-4712-B388-CF1C8A202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125" y="6751639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1" name="Line 398">
              <a:extLst>
                <a:ext uri="{FF2B5EF4-FFF2-40B4-BE49-F238E27FC236}">
                  <a16:creationId xmlns:a16="http://schemas.microsoft.com/office/drawing/2014/main" id="{6D2C7AD2-B8B7-4678-A829-8F23FE673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8313" y="6751639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2" name="Line 399">
              <a:extLst>
                <a:ext uri="{FF2B5EF4-FFF2-40B4-BE49-F238E27FC236}">
                  <a16:creationId xmlns:a16="http://schemas.microsoft.com/office/drawing/2014/main" id="{C4D672A5-3620-4BBA-B3B2-14062AFF9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125" y="6786564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3" name="Line 400">
              <a:extLst>
                <a:ext uri="{FF2B5EF4-FFF2-40B4-BE49-F238E27FC236}">
                  <a16:creationId xmlns:a16="http://schemas.microsoft.com/office/drawing/2014/main" id="{404F2750-FAAC-4488-BC30-20A5E3F38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8313" y="6786564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4" name="Line 401">
              <a:extLst>
                <a:ext uri="{FF2B5EF4-FFF2-40B4-BE49-F238E27FC236}">
                  <a16:creationId xmlns:a16="http://schemas.microsoft.com/office/drawing/2014/main" id="{5743AB5F-0D51-47DB-A328-041FA22C2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69691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5" name="Line 402">
              <a:extLst>
                <a:ext uri="{FF2B5EF4-FFF2-40B4-BE49-F238E27FC236}">
                  <a16:creationId xmlns:a16="http://schemas.microsoft.com/office/drawing/2014/main" id="{7E56DD9C-DB27-4148-BA42-4C78EC327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9288" y="69691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6" name="Line 403">
              <a:extLst>
                <a:ext uri="{FF2B5EF4-FFF2-40B4-BE49-F238E27FC236}">
                  <a16:creationId xmlns:a16="http://schemas.microsoft.com/office/drawing/2014/main" id="{453FE3E4-683F-4A24-AFD9-99846B7FE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1513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7" name="Line 404">
              <a:extLst>
                <a:ext uri="{FF2B5EF4-FFF2-40B4-BE49-F238E27FC236}">
                  <a16:creationId xmlns:a16="http://schemas.microsoft.com/office/drawing/2014/main" id="{EF549BFB-CF36-4A70-B027-BAAAC5287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9288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8" name="Line 405">
              <a:extLst>
                <a:ext uri="{FF2B5EF4-FFF2-40B4-BE49-F238E27FC236}">
                  <a16:creationId xmlns:a16="http://schemas.microsoft.com/office/drawing/2014/main" id="{25925A77-EC0B-456B-BBE2-C02775E07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550" y="70040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9" name="Line 407">
              <a:extLst>
                <a:ext uri="{FF2B5EF4-FFF2-40B4-BE49-F238E27FC236}">
                  <a16:creationId xmlns:a16="http://schemas.microsoft.com/office/drawing/2014/main" id="{180DBDF3-9AF6-4D23-9A09-E92B0B11F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737" y="700405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0" name="Line 408">
              <a:extLst>
                <a:ext uri="{FF2B5EF4-FFF2-40B4-BE49-F238E27FC236}">
                  <a16:creationId xmlns:a16="http://schemas.microsoft.com/office/drawing/2014/main" id="{97B0F71F-D4DD-4A4B-B4EF-5560E1A38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550" y="70373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1" name="Line 409">
              <a:extLst>
                <a:ext uri="{FF2B5EF4-FFF2-40B4-BE49-F238E27FC236}">
                  <a16:creationId xmlns:a16="http://schemas.microsoft.com/office/drawing/2014/main" id="{D72589B2-20B2-47F2-AC98-EA9F47B02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737" y="7037388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2" name="Line 410">
              <a:extLst>
                <a:ext uri="{FF2B5EF4-FFF2-40B4-BE49-F238E27FC236}">
                  <a16:creationId xmlns:a16="http://schemas.microsoft.com/office/drawing/2014/main" id="{14533641-6241-4009-A012-099EB43A7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525" y="67945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3" name="Line 411">
              <a:extLst>
                <a:ext uri="{FF2B5EF4-FFF2-40B4-BE49-F238E27FC236}">
                  <a16:creationId xmlns:a16="http://schemas.microsoft.com/office/drawing/2014/main" id="{80B46589-BC6C-4A40-B363-889156257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712" y="67945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4" name="Line 412">
              <a:extLst>
                <a:ext uri="{FF2B5EF4-FFF2-40B4-BE49-F238E27FC236}">
                  <a16:creationId xmlns:a16="http://schemas.microsoft.com/office/drawing/2014/main" id="{828FFF8B-4A23-4DA1-92D0-36C0FF911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525" y="6829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5" name="Line 413">
              <a:extLst>
                <a:ext uri="{FF2B5EF4-FFF2-40B4-BE49-F238E27FC236}">
                  <a16:creationId xmlns:a16="http://schemas.microsoft.com/office/drawing/2014/main" id="{49402610-47C9-491A-8A78-B96E44D70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1712" y="68294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6" name="Line 414">
              <a:extLst>
                <a:ext uri="{FF2B5EF4-FFF2-40B4-BE49-F238E27FC236}">
                  <a16:creationId xmlns:a16="http://schemas.microsoft.com/office/drawing/2014/main" id="{211C39B9-C238-42D6-AF70-F005790A8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7" name="Line 415">
              <a:extLst>
                <a:ext uri="{FF2B5EF4-FFF2-40B4-BE49-F238E27FC236}">
                  <a16:creationId xmlns:a16="http://schemas.microsoft.com/office/drawing/2014/main" id="{144FD073-1BAB-464A-8853-341206CDF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4750" y="67056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8" name="Line 416">
              <a:extLst>
                <a:ext uri="{FF2B5EF4-FFF2-40B4-BE49-F238E27FC236}">
                  <a16:creationId xmlns:a16="http://schemas.microsoft.com/office/drawing/2014/main" id="{54BB9BEE-9058-4164-9AAB-F5ADD8320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67389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9" name="Line 417">
              <a:extLst>
                <a:ext uri="{FF2B5EF4-FFF2-40B4-BE49-F238E27FC236}">
                  <a16:creationId xmlns:a16="http://schemas.microsoft.com/office/drawing/2014/main" id="{60964A34-F02B-413E-94CB-E70A68258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4750" y="67389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0" name="Line 418">
              <a:extLst>
                <a:ext uri="{FF2B5EF4-FFF2-40B4-BE49-F238E27FC236}">
                  <a16:creationId xmlns:a16="http://schemas.microsoft.com/office/drawing/2014/main" id="{24DDDFF4-4FA6-4C4D-9C83-B18AE0FE9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0012" y="68167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1" name="Line 419">
              <a:extLst>
                <a:ext uri="{FF2B5EF4-FFF2-40B4-BE49-F238E27FC236}">
                  <a16:creationId xmlns:a16="http://schemas.microsoft.com/office/drawing/2014/main" id="{38A4F8B2-56E8-40D3-A72D-3AFFE3337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200" y="6816726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2" name="Line 420">
              <a:extLst>
                <a:ext uri="{FF2B5EF4-FFF2-40B4-BE49-F238E27FC236}">
                  <a16:creationId xmlns:a16="http://schemas.microsoft.com/office/drawing/2014/main" id="{19E1A92B-4E69-4EFF-9F50-ACA2AA507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0012" y="68500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3" name="Line 421">
              <a:extLst>
                <a:ext uri="{FF2B5EF4-FFF2-40B4-BE49-F238E27FC236}">
                  <a16:creationId xmlns:a16="http://schemas.microsoft.com/office/drawing/2014/main" id="{2E1CD6AB-C0D5-475F-8B62-31992097F7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200" y="6850063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4" name="Line 422">
              <a:extLst>
                <a:ext uri="{FF2B5EF4-FFF2-40B4-BE49-F238E27FC236}">
                  <a16:creationId xmlns:a16="http://schemas.microsoft.com/office/drawing/2014/main" id="{297A8DA3-F3A0-425A-8449-456C54D56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69992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5" name="Line 423">
              <a:extLst>
                <a:ext uri="{FF2B5EF4-FFF2-40B4-BE49-F238E27FC236}">
                  <a16:creationId xmlns:a16="http://schemas.microsoft.com/office/drawing/2014/main" id="{1C8C146D-7D01-48F9-B534-484B032C3E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7175" y="699928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6" name="Line 424">
              <a:extLst>
                <a:ext uri="{FF2B5EF4-FFF2-40B4-BE49-F238E27FC236}">
                  <a16:creationId xmlns:a16="http://schemas.microsoft.com/office/drawing/2014/main" id="{BCF32DF8-2FEA-4986-87E0-D31921632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9400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7" name="Line 425">
              <a:extLst>
                <a:ext uri="{FF2B5EF4-FFF2-40B4-BE49-F238E27FC236}">
                  <a16:creationId xmlns:a16="http://schemas.microsoft.com/office/drawing/2014/main" id="{3ED125E3-AAB5-49A2-B508-7B031057C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7175" y="70326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8" name="Line 426">
              <a:extLst>
                <a:ext uri="{FF2B5EF4-FFF2-40B4-BE49-F238E27FC236}">
                  <a16:creationId xmlns:a16="http://schemas.microsoft.com/office/drawing/2014/main" id="{B0A9CE9A-1261-46E8-A899-94D113C49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2438" y="6956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9" name="Line 427">
              <a:extLst>
                <a:ext uri="{FF2B5EF4-FFF2-40B4-BE49-F238E27FC236}">
                  <a16:creationId xmlns:a16="http://schemas.microsoft.com/office/drawing/2014/main" id="{FEF3443B-3877-46AB-98C0-9DD05E4658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0213" y="6956426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0" name="Line 428">
              <a:extLst>
                <a:ext uri="{FF2B5EF4-FFF2-40B4-BE49-F238E27FC236}">
                  <a16:creationId xmlns:a16="http://schemas.microsoft.com/office/drawing/2014/main" id="{859C0994-A6C7-4FF4-8283-F5302C381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2438" y="69913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1" name="Line 429">
              <a:extLst>
                <a:ext uri="{FF2B5EF4-FFF2-40B4-BE49-F238E27FC236}">
                  <a16:creationId xmlns:a16="http://schemas.microsoft.com/office/drawing/2014/main" id="{030854CA-2798-4AC7-9E7E-0E10348A7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0213" y="699135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2" name="Line 430">
              <a:extLst>
                <a:ext uri="{FF2B5EF4-FFF2-40B4-BE49-F238E27FC236}">
                  <a16:creationId xmlns:a16="http://schemas.microsoft.com/office/drawing/2014/main" id="{BCB57310-8EC5-4CA6-B52A-E4C4E3BF6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3413" y="67865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3" name="Line 431">
              <a:extLst>
                <a:ext uri="{FF2B5EF4-FFF2-40B4-BE49-F238E27FC236}">
                  <a16:creationId xmlns:a16="http://schemas.microsoft.com/office/drawing/2014/main" id="{1FC3E272-AF2F-4B26-8169-726E1CECD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6786563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4" name="Line 432">
              <a:extLst>
                <a:ext uri="{FF2B5EF4-FFF2-40B4-BE49-F238E27FC236}">
                  <a16:creationId xmlns:a16="http://schemas.microsoft.com/office/drawing/2014/main" id="{654EE3CA-D84A-45BE-B62F-ED66410F5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3413" y="6819901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5" name="Line 433">
              <a:extLst>
                <a:ext uri="{FF2B5EF4-FFF2-40B4-BE49-F238E27FC236}">
                  <a16:creationId xmlns:a16="http://schemas.microsoft.com/office/drawing/2014/main" id="{AD4A1551-19DC-4462-8753-70D29824D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6819901"/>
              <a:ext cx="23813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6" name="Line 434">
              <a:extLst>
                <a:ext uri="{FF2B5EF4-FFF2-40B4-BE49-F238E27FC236}">
                  <a16:creationId xmlns:a16="http://schemas.microsoft.com/office/drawing/2014/main" id="{7FB56D28-0B09-4F3D-B890-723B3B9E2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863" y="67262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7" name="Line 435">
              <a:extLst>
                <a:ext uri="{FF2B5EF4-FFF2-40B4-BE49-F238E27FC236}">
                  <a16:creationId xmlns:a16="http://schemas.microsoft.com/office/drawing/2014/main" id="{3C2074EA-C003-4F3A-BAC9-040A2747D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2638" y="6726238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8" name="Line 436">
              <a:extLst>
                <a:ext uri="{FF2B5EF4-FFF2-40B4-BE49-F238E27FC236}">
                  <a16:creationId xmlns:a16="http://schemas.microsoft.com/office/drawing/2014/main" id="{9EA3655F-3948-4CC4-A0E7-BA1A0BB46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863" y="67611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9" name="Line 437">
              <a:extLst>
                <a:ext uri="{FF2B5EF4-FFF2-40B4-BE49-F238E27FC236}">
                  <a16:creationId xmlns:a16="http://schemas.microsoft.com/office/drawing/2014/main" id="{19AED8F2-2625-4228-BC25-8CB88ADE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2638" y="6761163"/>
              <a:ext cx="22225" cy="0"/>
            </a:xfrm>
            <a:prstGeom prst="line">
              <a:avLst/>
            </a:prstGeom>
            <a:noFill/>
            <a:ln w="9525">
              <a:solidFill>
                <a:srgbClr val="BF1E2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0" name="Freeform 438">
              <a:extLst>
                <a:ext uri="{FF2B5EF4-FFF2-40B4-BE49-F238E27FC236}">
                  <a16:creationId xmlns:a16="http://schemas.microsoft.com/office/drawing/2014/main" id="{90FD7BA9-8408-45DF-A0EF-2A820BA2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2" y="6711951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79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2 w 101"/>
                <a:gd name="T15" fmla="*/ 0 h 101"/>
                <a:gd name="T16" fmla="*/ 23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9 h 101"/>
                <a:gd name="T30" fmla="*/ 16 w 101"/>
                <a:gd name="T31" fmla="*/ 87 h 101"/>
                <a:gd name="T32" fmla="*/ 23 w 101"/>
                <a:gd name="T33" fmla="*/ 92 h 101"/>
                <a:gd name="T34" fmla="*/ 42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2 h 101"/>
                <a:gd name="T42" fmla="*/ 87 w 101"/>
                <a:gd name="T43" fmla="*/ 87 h 101"/>
                <a:gd name="T44" fmla="*/ 94 w 101"/>
                <a:gd name="T45" fmla="*/ 79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79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2" y="0"/>
                  </a:lnTo>
                  <a:lnTo>
                    <a:pt x="23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3" y="92"/>
                  </a:lnTo>
                  <a:lnTo>
                    <a:pt x="42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2"/>
                  </a:lnTo>
                  <a:lnTo>
                    <a:pt x="87" y="87"/>
                  </a:lnTo>
                  <a:lnTo>
                    <a:pt x="94" y="79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1" name="Freeform 439">
              <a:extLst>
                <a:ext uri="{FF2B5EF4-FFF2-40B4-BE49-F238E27FC236}">
                  <a16:creationId xmlns:a16="http://schemas.microsoft.com/office/drawing/2014/main" id="{E3F2F33A-9AE6-4936-B7B0-4AFB15D5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700" y="6938963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6 w 101"/>
                <a:gd name="T7" fmla="*/ 15 h 101"/>
                <a:gd name="T8" fmla="*/ 78 w 101"/>
                <a:gd name="T9" fmla="*/ 7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4 w 101"/>
                <a:gd name="T19" fmla="*/ 15 h 101"/>
                <a:gd name="T20" fmla="*/ 9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9 w 101"/>
                <a:gd name="T29" fmla="*/ 78 h 101"/>
                <a:gd name="T30" fmla="*/ 14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8 w 101"/>
                <a:gd name="T41" fmla="*/ 92 h 101"/>
                <a:gd name="T42" fmla="*/ 86 w 101"/>
                <a:gd name="T43" fmla="*/ 85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6" y="15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4" y="15"/>
                  </a:lnTo>
                  <a:lnTo>
                    <a:pt x="9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9" y="78"/>
                  </a:lnTo>
                  <a:lnTo>
                    <a:pt x="14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8" y="92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2" name="Freeform 440">
              <a:extLst>
                <a:ext uri="{FF2B5EF4-FFF2-40B4-BE49-F238E27FC236}">
                  <a16:creationId xmlns:a16="http://schemas.microsoft.com/office/drawing/2014/main" id="{7A372DEA-01CD-459B-BECB-6E0ED0B57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675" y="7024688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6 w 101"/>
                <a:gd name="T7" fmla="*/ 14 h 101"/>
                <a:gd name="T8" fmla="*/ 78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9 h 101"/>
                <a:gd name="T18" fmla="*/ 14 w 101"/>
                <a:gd name="T19" fmla="*/ 14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7 w 101"/>
                <a:gd name="T29" fmla="*/ 78 h 101"/>
                <a:gd name="T30" fmla="*/ 14 w 101"/>
                <a:gd name="T31" fmla="*/ 86 h 101"/>
                <a:gd name="T32" fmla="*/ 22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8 w 101"/>
                <a:gd name="T41" fmla="*/ 92 h 101"/>
                <a:gd name="T42" fmla="*/ 86 w 101"/>
                <a:gd name="T43" fmla="*/ 86 h 101"/>
                <a:gd name="T44" fmla="*/ 92 w 101"/>
                <a:gd name="T45" fmla="*/ 78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6" y="14"/>
                  </a:lnTo>
                  <a:lnTo>
                    <a:pt x="78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9"/>
                  </a:lnTo>
                  <a:lnTo>
                    <a:pt x="14" y="14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78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3" name="Freeform 441">
              <a:extLst>
                <a:ext uri="{FF2B5EF4-FFF2-40B4-BE49-F238E27FC236}">
                  <a16:creationId xmlns:a16="http://schemas.microsoft.com/office/drawing/2014/main" id="{386C0E43-C8E3-42DA-A38A-520178262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125" y="6802438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7 w 101"/>
                <a:gd name="T7" fmla="*/ 14 h 100"/>
                <a:gd name="T8" fmla="*/ 79 w 101"/>
                <a:gd name="T9" fmla="*/ 8 h 100"/>
                <a:gd name="T10" fmla="*/ 61 w 101"/>
                <a:gd name="T11" fmla="*/ 0 h 100"/>
                <a:gd name="T12" fmla="*/ 51 w 101"/>
                <a:gd name="T13" fmla="*/ 0 h 100"/>
                <a:gd name="T14" fmla="*/ 41 w 101"/>
                <a:gd name="T15" fmla="*/ 0 h 100"/>
                <a:gd name="T16" fmla="*/ 23 w 101"/>
                <a:gd name="T17" fmla="*/ 8 h 100"/>
                <a:gd name="T18" fmla="*/ 16 w 101"/>
                <a:gd name="T19" fmla="*/ 14 h 100"/>
                <a:gd name="T20" fmla="*/ 9 w 101"/>
                <a:gd name="T21" fmla="*/ 21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60 h 100"/>
                <a:gd name="T28" fmla="*/ 9 w 101"/>
                <a:gd name="T29" fmla="*/ 77 h 100"/>
                <a:gd name="T30" fmla="*/ 16 w 101"/>
                <a:gd name="T31" fmla="*/ 86 h 100"/>
                <a:gd name="T32" fmla="*/ 23 w 101"/>
                <a:gd name="T33" fmla="*/ 92 h 100"/>
                <a:gd name="T34" fmla="*/ 41 w 101"/>
                <a:gd name="T35" fmla="*/ 99 h 100"/>
                <a:gd name="T36" fmla="*/ 51 w 101"/>
                <a:gd name="T37" fmla="*/ 100 h 100"/>
                <a:gd name="T38" fmla="*/ 61 w 101"/>
                <a:gd name="T39" fmla="*/ 99 h 100"/>
                <a:gd name="T40" fmla="*/ 79 w 101"/>
                <a:gd name="T41" fmla="*/ 92 h 100"/>
                <a:gd name="T42" fmla="*/ 87 w 101"/>
                <a:gd name="T43" fmla="*/ 86 h 100"/>
                <a:gd name="T44" fmla="*/ 94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7" y="14"/>
                  </a:lnTo>
                  <a:lnTo>
                    <a:pt x="79" y="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1" y="99"/>
                  </a:lnTo>
                  <a:lnTo>
                    <a:pt x="51" y="100"/>
                  </a:lnTo>
                  <a:lnTo>
                    <a:pt x="61" y="99"/>
                  </a:lnTo>
                  <a:lnTo>
                    <a:pt x="79" y="92"/>
                  </a:lnTo>
                  <a:lnTo>
                    <a:pt x="87" y="86"/>
                  </a:lnTo>
                  <a:lnTo>
                    <a:pt x="94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4" name="Freeform 442">
              <a:extLst>
                <a:ext uri="{FF2B5EF4-FFF2-40B4-BE49-F238E27FC236}">
                  <a16:creationId xmlns:a16="http://schemas.microsoft.com/office/drawing/2014/main" id="{6067AC4F-4AB8-4D70-AD91-616B8F07A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100" y="6694488"/>
              <a:ext cx="53975" cy="53975"/>
            </a:xfrm>
            <a:custGeom>
              <a:avLst/>
              <a:gdLst>
                <a:gd name="T0" fmla="*/ 101 w 101"/>
                <a:gd name="T1" fmla="*/ 52 h 101"/>
                <a:gd name="T2" fmla="*/ 101 w 101"/>
                <a:gd name="T3" fmla="*/ 42 h 101"/>
                <a:gd name="T4" fmla="*/ 92 w 101"/>
                <a:gd name="T5" fmla="*/ 23 h 101"/>
                <a:gd name="T6" fmla="*/ 87 w 101"/>
                <a:gd name="T7" fmla="*/ 16 h 101"/>
                <a:gd name="T8" fmla="*/ 79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2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9 w 101"/>
                <a:gd name="T41" fmla="*/ 94 h 101"/>
                <a:gd name="T42" fmla="*/ 87 w 101"/>
                <a:gd name="T43" fmla="*/ 87 h 101"/>
                <a:gd name="T44" fmla="*/ 92 w 101"/>
                <a:gd name="T45" fmla="*/ 79 h 101"/>
                <a:gd name="T46" fmla="*/ 101 w 101"/>
                <a:gd name="T47" fmla="*/ 61 h 101"/>
                <a:gd name="T48" fmla="*/ 101 w 101"/>
                <a:gd name="T49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2"/>
                  </a:moveTo>
                  <a:lnTo>
                    <a:pt x="101" y="42"/>
                  </a:lnTo>
                  <a:lnTo>
                    <a:pt x="92" y="23"/>
                  </a:lnTo>
                  <a:lnTo>
                    <a:pt x="87" y="16"/>
                  </a:lnTo>
                  <a:lnTo>
                    <a:pt x="79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9" y="94"/>
                  </a:lnTo>
                  <a:lnTo>
                    <a:pt x="87" y="87"/>
                  </a:lnTo>
                  <a:lnTo>
                    <a:pt x="92" y="79"/>
                  </a:lnTo>
                  <a:lnTo>
                    <a:pt x="101" y="61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5" name="Freeform 443">
              <a:extLst>
                <a:ext uri="{FF2B5EF4-FFF2-40B4-BE49-F238E27FC236}">
                  <a16:creationId xmlns:a16="http://schemas.microsoft.com/office/drawing/2014/main" id="{38D61848-57CD-45EA-AC8C-2D8EA77F2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7" y="6742113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3 h 101"/>
                <a:gd name="T6" fmla="*/ 85 w 101"/>
                <a:gd name="T7" fmla="*/ 16 h 101"/>
                <a:gd name="T8" fmla="*/ 78 w 101"/>
                <a:gd name="T9" fmla="*/ 9 h 101"/>
                <a:gd name="T10" fmla="*/ 59 w 101"/>
                <a:gd name="T11" fmla="*/ 2 h 101"/>
                <a:gd name="T12" fmla="*/ 50 w 101"/>
                <a:gd name="T13" fmla="*/ 0 h 101"/>
                <a:gd name="T14" fmla="*/ 40 w 101"/>
                <a:gd name="T15" fmla="*/ 2 h 101"/>
                <a:gd name="T16" fmla="*/ 22 w 101"/>
                <a:gd name="T17" fmla="*/ 9 h 101"/>
                <a:gd name="T18" fmla="*/ 14 w 101"/>
                <a:gd name="T19" fmla="*/ 16 h 101"/>
                <a:gd name="T20" fmla="*/ 7 w 101"/>
                <a:gd name="T21" fmla="*/ 23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61 h 101"/>
                <a:gd name="T28" fmla="*/ 7 w 101"/>
                <a:gd name="T29" fmla="*/ 79 h 101"/>
                <a:gd name="T30" fmla="*/ 14 w 101"/>
                <a:gd name="T31" fmla="*/ 87 h 101"/>
                <a:gd name="T32" fmla="*/ 22 w 101"/>
                <a:gd name="T33" fmla="*/ 94 h 101"/>
                <a:gd name="T34" fmla="*/ 40 w 101"/>
                <a:gd name="T35" fmla="*/ 101 h 101"/>
                <a:gd name="T36" fmla="*/ 50 w 101"/>
                <a:gd name="T37" fmla="*/ 101 h 101"/>
                <a:gd name="T38" fmla="*/ 59 w 101"/>
                <a:gd name="T39" fmla="*/ 101 h 101"/>
                <a:gd name="T40" fmla="*/ 78 w 101"/>
                <a:gd name="T41" fmla="*/ 94 h 101"/>
                <a:gd name="T42" fmla="*/ 85 w 101"/>
                <a:gd name="T43" fmla="*/ 87 h 101"/>
                <a:gd name="T44" fmla="*/ 92 w 101"/>
                <a:gd name="T45" fmla="*/ 79 h 101"/>
                <a:gd name="T46" fmla="*/ 99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8" y="9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2" y="9"/>
                  </a:lnTo>
                  <a:lnTo>
                    <a:pt x="14" y="16"/>
                  </a:lnTo>
                  <a:lnTo>
                    <a:pt x="7" y="23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7" y="79"/>
                  </a:lnTo>
                  <a:lnTo>
                    <a:pt x="14" y="87"/>
                  </a:lnTo>
                  <a:lnTo>
                    <a:pt x="22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59" y="101"/>
                  </a:lnTo>
                  <a:lnTo>
                    <a:pt x="78" y="94"/>
                  </a:lnTo>
                  <a:lnTo>
                    <a:pt x="85" y="87"/>
                  </a:lnTo>
                  <a:lnTo>
                    <a:pt x="92" y="79"/>
                  </a:lnTo>
                  <a:lnTo>
                    <a:pt x="99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6" name="Freeform 444">
              <a:extLst>
                <a:ext uri="{FF2B5EF4-FFF2-40B4-BE49-F238E27FC236}">
                  <a16:creationId xmlns:a16="http://schemas.microsoft.com/office/drawing/2014/main" id="{29E6BB1F-A367-4C4C-9DE4-692423192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6961188"/>
              <a:ext cx="53975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1 h 100"/>
                <a:gd name="T6" fmla="*/ 86 w 100"/>
                <a:gd name="T7" fmla="*/ 14 h 100"/>
                <a:gd name="T8" fmla="*/ 79 w 100"/>
                <a:gd name="T9" fmla="*/ 7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3 w 100"/>
                <a:gd name="T17" fmla="*/ 7 h 100"/>
                <a:gd name="T18" fmla="*/ 15 w 100"/>
                <a:gd name="T19" fmla="*/ 14 h 100"/>
                <a:gd name="T20" fmla="*/ 8 w 100"/>
                <a:gd name="T21" fmla="*/ 21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7 h 100"/>
                <a:gd name="T30" fmla="*/ 15 w 100"/>
                <a:gd name="T31" fmla="*/ 84 h 100"/>
                <a:gd name="T32" fmla="*/ 23 w 100"/>
                <a:gd name="T33" fmla="*/ 91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9 w 100"/>
                <a:gd name="T41" fmla="*/ 91 h 100"/>
                <a:gd name="T42" fmla="*/ 86 w 100"/>
                <a:gd name="T43" fmla="*/ 84 h 100"/>
                <a:gd name="T44" fmla="*/ 93 w 100"/>
                <a:gd name="T45" fmla="*/ 77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5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7"/>
                  </a:lnTo>
                  <a:lnTo>
                    <a:pt x="15" y="84"/>
                  </a:lnTo>
                  <a:lnTo>
                    <a:pt x="23" y="91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3" y="77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7" name="Freeform 445">
              <a:extLst>
                <a:ext uri="{FF2B5EF4-FFF2-40B4-BE49-F238E27FC236}">
                  <a16:creationId xmlns:a16="http://schemas.microsoft.com/office/drawing/2014/main" id="{57AEEC26-BA2A-4779-8ADD-95DD2026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2" y="6994526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7 w 101"/>
                <a:gd name="T7" fmla="*/ 14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0 w 101"/>
                <a:gd name="T15" fmla="*/ 0 h 101"/>
                <a:gd name="T16" fmla="*/ 22 w 101"/>
                <a:gd name="T17" fmla="*/ 7 h 101"/>
                <a:gd name="T18" fmla="*/ 15 w 101"/>
                <a:gd name="T19" fmla="*/ 14 h 101"/>
                <a:gd name="T20" fmla="*/ 9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99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7" y="14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99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8" name="Freeform 446">
              <a:extLst>
                <a:ext uri="{FF2B5EF4-FFF2-40B4-BE49-F238E27FC236}">
                  <a16:creationId xmlns:a16="http://schemas.microsoft.com/office/drawing/2014/main" id="{F97B3521-02C8-4BF9-9D34-BAA318B0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7" y="6784976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0 w 101"/>
                <a:gd name="T3" fmla="*/ 41 h 100"/>
                <a:gd name="T4" fmla="*/ 92 w 101"/>
                <a:gd name="T5" fmla="*/ 23 h 100"/>
                <a:gd name="T6" fmla="*/ 85 w 101"/>
                <a:gd name="T7" fmla="*/ 16 h 100"/>
                <a:gd name="T8" fmla="*/ 78 w 101"/>
                <a:gd name="T9" fmla="*/ 8 h 100"/>
                <a:gd name="T10" fmla="*/ 61 w 101"/>
                <a:gd name="T11" fmla="*/ 1 h 100"/>
                <a:gd name="T12" fmla="*/ 51 w 101"/>
                <a:gd name="T13" fmla="*/ 0 h 100"/>
                <a:gd name="T14" fmla="*/ 41 w 101"/>
                <a:gd name="T15" fmla="*/ 1 h 100"/>
                <a:gd name="T16" fmla="*/ 22 w 101"/>
                <a:gd name="T17" fmla="*/ 8 h 100"/>
                <a:gd name="T18" fmla="*/ 15 w 101"/>
                <a:gd name="T19" fmla="*/ 16 h 100"/>
                <a:gd name="T20" fmla="*/ 7 w 101"/>
                <a:gd name="T21" fmla="*/ 23 h 100"/>
                <a:gd name="T22" fmla="*/ 0 w 101"/>
                <a:gd name="T23" fmla="*/ 41 h 100"/>
                <a:gd name="T24" fmla="*/ 0 w 101"/>
                <a:gd name="T25" fmla="*/ 50 h 100"/>
                <a:gd name="T26" fmla="*/ 0 w 101"/>
                <a:gd name="T27" fmla="*/ 60 h 100"/>
                <a:gd name="T28" fmla="*/ 7 w 101"/>
                <a:gd name="T29" fmla="*/ 79 h 100"/>
                <a:gd name="T30" fmla="*/ 15 w 101"/>
                <a:gd name="T31" fmla="*/ 86 h 100"/>
                <a:gd name="T32" fmla="*/ 22 w 101"/>
                <a:gd name="T33" fmla="*/ 93 h 100"/>
                <a:gd name="T34" fmla="*/ 41 w 101"/>
                <a:gd name="T35" fmla="*/ 100 h 100"/>
                <a:gd name="T36" fmla="*/ 51 w 101"/>
                <a:gd name="T37" fmla="*/ 100 h 100"/>
                <a:gd name="T38" fmla="*/ 61 w 101"/>
                <a:gd name="T39" fmla="*/ 100 h 100"/>
                <a:gd name="T40" fmla="*/ 78 w 101"/>
                <a:gd name="T41" fmla="*/ 93 h 100"/>
                <a:gd name="T42" fmla="*/ 85 w 101"/>
                <a:gd name="T43" fmla="*/ 86 h 100"/>
                <a:gd name="T44" fmla="*/ 92 w 101"/>
                <a:gd name="T45" fmla="*/ 79 h 100"/>
                <a:gd name="T46" fmla="*/ 100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0" y="41"/>
                  </a:lnTo>
                  <a:lnTo>
                    <a:pt x="92" y="23"/>
                  </a:lnTo>
                  <a:lnTo>
                    <a:pt x="85" y="16"/>
                  </a:lnTo>
                  <a:lnTo>
                    <a:pt x="78" y="8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22" y="8"/>
                  </a:lnTo>
                  <a:lnTo>
                    <a:pt x="15" y="16"/>
                  </a:lnTo>
                  <a:lnTo>
                    <a:pt x="7" y="23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1" y="100"/>
                  </a:lnTo>
                  <a:lnTo>
                    <a:pt x="51" y="100"/>
                  </a:lnTo>
                  <a:lnTo>
                    <a:pt x="61" y="100"/>
                  </a:lnTo>
                  <a:lnTo>
                    <a:pt x="78" y="93"/>
                  </a:lnTo>
                  <a:lnTo>
                    <a:pt x="85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9" name="Freeform 447">
              <a:extLst>
                <a:ext uri="{FF2B5EF4-FFF2-40B4-BE49-F238E27FC236}">
                  <a16:creationId xmlns:a16="http://schemas.microsoft.com/office/drawing/2014/main" id="{6F11F800-B340-421C-894F-0AB43F6E2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7" y="6694488"/>
              <a:ext cx="53975" cy="53975"/>
            </a:xfrm>
            <a:custGeom>
              <a:avLst/>
              <a:gdLst>
                <a:gd name="T0" fmla="*/ 101 w 101"/>
                <a:gd name="T1" fmla="*/ 52 h 101"/>
                <a:gd name="T2" fmla="*/ 101 w 101"/>
                <a:gd name="T3" fmla="*/ 42 h 101"/>
                <a:gd name="T4" fmla="*/ 93 w 101"/>
                <a:gd name="T5" fmla="*/ 23 h 101"/>
                <a:gd name="T6" fmla="*/ 87 w 101"/>
                <a:gd name="T7" fmla="*/ 16 h 101"/>
                <a:gd name="T8" fmla="*/ 80 w 101"/>
                <a:gd name="T9" fmla="*/ 9 h 101"/>
                <a:gd name="T10" fmla="*/ 61 w 101"/>
                <a:gd name="T11" fmla="*/ 2 h 101"/>
                <a:gd name="T12" fmla="*/ 51 w 101"/>
                <a:gd name="T13" fmla="*/ 0 h 101"/>
                <a:gd name="T14" fmla="*/ 41 w 101"/>
                <a:gd name="T15" fmla="*/ 2 h 101"/>
                <a:gd name="T16" fmla="*/ 23 w 101"/>
                <a:gd name="T17" fmla="*/ 9 h 101"/>
                <a:gd name="T18" fmla="*/ 15 w 101"/>
                <a:gd name="T19" fmla="*/ 16 h 101"/>
                <a:gd name="T20" fmla="*/ 9 w 101"/>
                <a:gd name="T21" fmla="*/ 23 h 101"/>
                <a:gd name="T22" fmla="*/ 2 w 101"/>
                <a:gd name="T23" fmla="*/ 42 h 101"/>
                <a:gd name="T24" fmla="*/ 0 w 101"/>
                <a:gd name="T25" fmla="*/ 52 h 101"/>
                <a:gd name="T26" fmla="*/ 2 w 101"/>
                <a:gd name="T27" fmla="*/ 61 h 101"/>
                <a:gd name="T28" fmla="*/ 9 w 101"/>
                <a:gd name="T29" fmla="*/ 79 h 101"/>
                <a:gd name="T30" fmla="*/ 15 w 101"/>
                <a:gd name="T31" fmla="*/ 87 h 101"/>
                <a:gd name="T32" fmla="*/ 23 w 101"/>
                <a:gd name="T33" fmla="*/ 94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80 w 101"/>
                <a:gd name="T41" fmla="*/ 94 h 101"/>
                <a:gd name="T42" fmla="*/ 87 w 101"/>
                <a:gd name="T43" fmla="*/ 87 h 101"/>
                <a:gd name="T44" fmla="*/ 93 w 101"/>
                <a:gd name="T45" fmla="*/ 79 h 101"/>
                <a:gd name="T46" fmla="*/ 101 w 101"/>
                <a:gd name="T47" fmla="*/ 61 h 101"/>
                <a:gd name="T48" fmla="*/ 101 w 101"/>
                <a:gd name="T49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2"/>
                  </a:moveTo>
                  <a:lnTo>
                    <a:pt x="101" y="42"/>
                  </a:lnTo>
                  <a:lnTo>
                    <a:pt x="93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3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1"/>
                  </a:lnTo>
                  <a:lnTo>
                    <a:pt x="9" y="79"/>
                  </a:lnTo>
                  <a:lnTo>
                    <a:pt x="15" y="87"/>
                  </a:lnTo>
                  <a:lnTo>
                    <a:pt x="23" y="94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80" y="94"/>
                  </a:lnTo>
                  <a:lnTo>
                    <a:pt x="87" y="87"/>
                  </a:lnTo>
                  <a:lnTo>
                    <a:pt x="93" y="79"/>
                  </a:lnTo>
                  <a:lnTo>
                    <a:pt x="101" y="61"/>
                  </a:lnTo>
                  <a:lnTo>
                    <a:pt x="101" y="52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0" name="Freeform 448">
              <a:extLst>
                <a:ext uri="{FF2B5EF4-FFF2-40B4-BE49-F238E27FC236}">
                  <a16:creationId xmlns:a16="http://schemas.microsoft.com/office/drawing/2014/main" id="{4814FF93-4B55-48DB-86D2-51DA5C59A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5" y="6807201"/>
              <a:ext cx="53975" cy="52388"/>
            </a:xfrm>
            <a:custGeom>
              <a:avLst/>
              <a:gdLst>
                <a:gd name="T0" fmla="*/ 101 w 101"/>
                <a:gd name="T1" fmla="*/ 51 h 101"/>
                <a:gd name="T2" fmla="*/ 99 w 101"/>
                <a:gd name="T3" fmla="*/ 41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8 h 101"/>
                <a:gd name="T10" fmla="*/ 61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2 w 101"/>
                <a:gd name="T17" fmla="*/ 8 h 101"/>
                <a:gd name="T18" fmla="*/ 15 w 101"/>
                <a:gd name="T19" fmla="*/ 15 h 101"/>
                <a:gd name="T20" fmla="*/ 7 w 101"/>
                <a:gd name="T21" fmla="*/ 22 h 101"/>
                <a:gd name="T22" fmla="*/ 0 w 101"/>
                <a:gd name="T23" fmla="*/ 41 h 101"/>
                <a:gd name="T24" fmla="*/ 0 w 101"/>
                <a:gd name="T25" fmla="*/ 51 h 101"/>
                <a:gd name="T26" fmla="*/ 0 w 101"/>
                <a:gd name="T27" fmla="*/ 59 h 101"/>
                <a:gd name="T28" fmla="*/ 7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0 w 101"/>
                <a:gd name="T35" fmla="*/ 100 h 101"/>
                <a:gd name="T36" fmla="*/ 50 w 101"/>
                <a:gd name="T37" fmla="*/ 101 h 101"/>
                <a:gd name="T38" fmla="*/ 61 w 101"/>
                <a:gd name="T39" fmla="*/ 100 h 101"/>
                <a:gd name="T40" fmla="*/ 78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99 w 101"/>
                <a:gd name="T47" fmla="*/ 59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99" y="41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7" y="22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59"/>
                  </a:lnTo>
                  <a:lnTo>
                    <a:pt x="7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0" y="101"/>
                  </a:lnTo>
                  <a:lnTo>
                    <a:pt x="61" y="100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" name="Freeform 449">
              <a:extLst>
                <a:ext uri="{FF2B5EF4-FFF2-40B4-BE49-F238E27FC236}">
                  <a16:creationId xmlns:a16="http://schemas.microsoft.com/office/drawing/2014/main" id="{2F0E95A5-A7FE-4826-9735-A11F5060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6989763"/>
              <a:ext cx="53975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1 h 100"/>
                <a:gd name="T6" fmla="*/ 86 w 100"/>
                <a:gd name="T7" fmla="*/ 14 h 100"/>
                <a:gd name="T8" fmla="*/ 79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1 w 100"/>
                <a:gd name="T15" fmla="*/ 0 h 100"/>
                <a:gd name="T16" fmla="*/ 23 w 100"/>
                <a:gd name="T17" fmla="*/ 8 h 100"/>
                <a:gd name="T18" fmla="*/ 16 w 100"/>
                <a:gd name="T19" fmla="*/ 14 h 100"/>
                <a:gd name="T20" fmla="*/ 8 w 100"/>
                <a:gd name="T21" fmla="*/ 21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8 h 100"/>
                <a:gd name="T30" fmla="*/ 16 w 100"/>
                <a:gd name="T31" fmla="*/ 86 h 100"/>
                <a:gd name="T32" fmla="*/ 23 w 100"/>
                <a:gd name="T33" fmla="*/ 91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1 h 100"/>
                <a:gd name="T42" fmla="*/ 86 w 100"/>
                <a:gd name="T43" fmla="*/ 86 h 100"/>
                <a:gd name="T44" fmla="*/ 93 w 100"/>
                <a:gd name="T45" fmla="*/ 78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8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8"/>
                  </a:lnTo>
                  <a:lnTo>
                    <a:pt x="16" y="86"/>
                  </a:lnTo>
                  <a:lnTo>
                    <a:pt x="23" y="91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1"/>
                  </a:lnTo>
                  <a:lnTo>
                    <a:pt x="86" y="86"/>
                  </a:lnTo>
                  <a:lnTo>
                    <a:pt x="93" y="78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" name="Freeform 450">
              <a:extLst>
                <a:ext uri="{FF2B5EF4-FFF2-40B4-BE49-F238E27FC236}">
                  <a16:creationId xmlns:a16="http://schemas.microsoft.com/office/drawing/2014/main" id="{B1F38D69-3CCA-4283-8EC5-A4DE6483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6946901"/>
              <a:ext cx="53975" cy="53975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2 w 101"/>
                <a:gd name="T5" fmla="*/ 22 h 101"/>
                <a:gd name="T6" fmla="*/ 87 w 101"/>
                <a:gd name="T7" fmla="*/ 14 h 101"/>
                <a:gd name="T8" fmla="*/ 80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9 h 101"/>
                <a:gd name="T18" fmla="*/ 15 w 101"/>
                <a:gd name="T19" fmla="*/ 14 h 101"/>
                <a:gd name="T20" fmla="*/ 9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9 w 101"/>
                <a:gd name="T29" fmla="*/ 78 h 101"/>
                <a:gd name="T30" fmla="*/ 15 w 101"/>
                <a:gd name="T31" fmla="*/ 86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80 w 101"/>
                <a:gd name="T41" fmla="*/ 92 h 101"/>
                <a:gd name="T42" fmla="*/ 87 w 101"/>
                <a:gd name="T43" fmla="*/ 86 h 101"/>
                <a:gd name="T44" fmla="*/ 92 w 101"/>
                <a:gd name="T45" fmla="*/ 78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2" y="22"/>
                  </a:lnTo>
                  <a:lnTo>
                    <a:pt x="87" y="14"/>
                  </a:lnTo>
                  <a:lnTo>
                    <a:pt x="80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8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80" y="92"/>
                  </a:lnTo>
                  <a:lnTo>
                    <a:pt x="87" y="86"/>
                  </a:lnTo>
                  <a:lnTo>
                    <a:pt x="92" y="78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" name="Freeform 451">
              <a:extLst>
                <a:ext uri="{FF2B5EF4-FFF2-40B4-BE49-F238E27FC236}">
                  <a16:creationId xmlns:a16="http://schemas.microsoft.com/office/drawing/2014/main" id="{45C135FE-4483-4A84-964A-4F615497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6777038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3 w 101"/>
                <a:gd name="T5" fmla="*/ 23 h 101"/>
                <a:gd name="T6" fmla="*/ 87 w 101"/>
                <a:gd name="T7" fmla="*/ 16 h 101"/>
                <a:gd name="T8" fmla="*/ 78 w 101"/>
                <a:gd name="T9" fmla="*/ 9 h 101"/>
                <a:gd name="T10" fmla="*/ 61 w 101"/>
                <a:gd name="T11" fmla="*/ 1 h 101"/>
                <a:gd name="T12" fmla="*/ 51 w 101"/>
                <a:gd name="T13" fmla="*/ 0 h 101"/>
                <a:gd name="T14" fmla="*/ 41 w 101"/>
                <a:gd name="T15" fmla="*/ 1 h 101"/>
                <a:gd name="T16" fmla="*/ 22 w 101"/>
                <a:gd name="T17" fmla="*/ 9 h 101"/>
                <a:gd name="T18" fmla="*/ 15 w 101"/>
                <a:gd name="T19" fmla="*/ 16 h 101"/>
                <a:gd name="T20" fmla="*/ 8 w 101"/>
                <a:gd name="T21" fmla="*/ 23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8 w 101"/>
                <a:gd name="T29" fmla="*/ 79 h 101"/>
                <a:gd name="T30" fmla="*/ 15 w 101"/>
                <a:gd name="T31" fmla="*/ 86 h 101"/>
                <a:gd name="T32" fmla="*/ 22 w 101"/>
                <a:gd name="T33" fmla="*/ 93 h 101"/>
                <a:gd name="T34" fmla="*/ 41 w 101"/>
                <a:gd name="T35" fmla="*/ 101 h 101"/>
                <a:gd name="T36" fmla="*/ 51 w 101"/>
                <a:gd name="T37" fmla="*/ 101 h 101"/>
                <a:gd name="T38" fmla="*/ 61 w 101"/>
                <a:gd name="T39" fmla="*/ 101 h 101"/>
                <a:gd name="T40" fmla="*/ 78 w 101"/>
                <a:gd name="T41" fmla="*/ 93 h 101"/>
                <a:gd name="T42" fmla="*/ 87 w 101"/>
                <a:gd name="T43" fmla="*/ 86 h 101"/>
                <a:gd name="T44" fmla="*/ 93 w 101"/>
                <a:gd name="T45" fmla="*/ 79 h 101"/>
                <a:gd name="T46" fmla="*/ 100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7" y="16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22" y="9"/>
                  </a:lnTo>
                  <a:lnTo>
                    <a:pt x="15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2" y="93"/>
                  </a:lnTo>
                  <a:lnTo>
                    <a:pt x="41" y="101"/>
                  </a:lnTo>
                  <a:lnTo>
                    <a:pt x="51" y="101"/>
                  </a:lnTo>
                  <a:lnTo>
                    <a:pt x="61" y="101"/>
                  </a:lnTo>
                  <a:lnTo>
                    <a:pt x="78" y="93"/>
                  </a:lnTo>
                  <a:lnTo>
                    <a:pt x="87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" name="Freeform 452">
              <a:extLst>
                <a:ext uri="{FF2B5EF4-FFF2-40B4-BE49-F238E27FC236}">
                  <a16:creationId xmlns:a16="http://schemas.microsoft.com/office/drawing/2014/main" id="{E6625B98-F238-4F48-96FD-934476426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75" y="6716713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3 w 100"/>
                <a:gd name="T5" fmla="*/ 22 h 101"/>
                <a:gd name="T6" fmla="*/ 86 w 100"/>
                <a:gd name="T7" fmla="*/ 14 h 101"/>
                <a:gd name="T8" fmla="*/ 79 w 100"/>
                <a:gd name="T9" fmla="*/ 7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3 w 100"/>
                <a:gd name="T17" fmla="*/ 7 h 101"/>
                <a:gd name="T18" fmla="*/ 15 w 100"/>
                <a:gd name="T19" fmla="*/ 14 h 101"/>
                <a:gd name="T20" fmla="*/ 8 w 100"/>
                <a:gd name="T21" fmla="*/ 22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8 h 101"/>
                <a:gd name="T30" fmla="*/ 15 w 100"/>
                <a:gd name="T31" fmla="*/ 85 h 101"/>
                <a:gd name="T32" fmla="*/ 23 w 100"/>
                <a:gd name="T33" fmla="*/ 92 h 101"/>
                <a:gd name="T34" fmla="*/ 40 w 100"/>
                <a:gd name="T35" fmla="*/ 99 h 101"/>
                <a:gd name="T36" fmla="*/ 50 w 100"/>
                <a:gd name="T37" fmla="*/ 101 h 101"/>
                <a:gd name="T38" fmla="*/ 60 w 100"/>
                <a:gd name="T39" fmla="*/ 99 h 101"/>
                <a:gd name="T40" fmla="*/ 79 w 100"/>
                <a:gd name="T41" fmla="*/ 92 h 101"/>
                <a:gd name="T42" fmla="*/ 86 w 100"/>
                <a:gd name="T43" fmla="*/ 85 h 101"/>
                <a:gd name="T44" fmla="*/ 93 w 100"/>
                <a:gd name="T45" fmla="*/ 78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3" y="22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5" y="14"/>
                  </a:lnTo>
                  <a:lnTo>
                    <a:pt x="8" y="22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3" y="78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BF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" name="Rectangle 453">
              <a:extLst>
                <a:ext uri="{FF2B5EF4-FFF2-40B4-BE49-F238E27FC236}">
                  <a16:creationId xmlns:a16="http://schemas.microsoft.com/office/drawing/2014/main" id="{BED8426A-76C2-4119-87BA-16CAAEE92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6453188"/>
              <a:ext cx="2565401" cy="854075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" name="Line 454">
              <a:extLst>
                <a:ext uri="{FF2B5EF4-FFF2-40B4-BE49-F238E27FC236}">
                  <a16:creationId xmlns:a16="http://schemas.microsoft.com/office/drawing/2014/main" id="{C9232608-F516-43AB-9DC7-0F785C0AB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26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" name="Line 455">
              <a:extLst>
                <a:ext uri="{FF2B5EF4-FFF2-40B4-BE49-F238E27FC236}">
                  <a16:creationId xmlns:a16="http://schemas.microsoft.com/office/drawing/2014/main" id="{DA61EF30-87DE-43B1-AEF3-5346C6C6C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45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8" name="Line 456">
              <a:extLst>
                <a:ext uri="{FF2B5EF4-FFF2-40B4-BE49-F238E27FC236}">
                  <a16:creationId xmlns:a16="http://schemas.microsoft.com/office/drawing/2014/main" id="{11216772-F125-467A-B474-BDB49709A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6450" y="7283451"/>
              <a:ext cx="0" cy="23813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9" name="Line 457">
              <a:extLst>
                <a:ext uri="{FF2B5EF4-FFF2-40B4-BE49-F238E27FC236}">
                  <a16:creationId xmlns:a16="http://schemas.microsoft.com/office/drawing/2014/main" id="{756FED5D-37DD-415D-B845-11D38DADA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7307263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0" name="Rectangle 458">
              <a:extLst>
                <a:ext uri="{FF2B5EF4-FFF2-40B4-BE49-F238E27FC236}">
                  <a16:creationId xmlns:a16="http://schemas.microsoft.com/office/drawing/2014/main" id="{58B9FF3A-13B4-42DA-9572-EF638838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7326313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1" name="Freeform 459">
              <a:extLst>
                <a:ext uri="{FF2B5EF4-FFF2-40B4-BE49-F238E27FC236}">
                  <a16:creationId xmlns:a16="http://schemas.microsoft.com/office/drawing/2014/main" id="{DE8C2CF3-4990-41C1-B38F-874FEDB54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2" y="7264401"/>
              <a:ext cx="31750" cy="87313"/>
            </a:xfrm>
            <a:custGeom>
              <a:avLst/>
              <a:gdLst>
                <a:gd name="T0" fmla="*/ 61 w 61"/>
                <a:gd name="T1" fmla="*/ 165 h 165"/>
                <a:gd name="T2" fmla="*/ 41 w 61"/>
                <a:gd name="T3" fmla="*/ 165 h 165"/>
                <a:gd name="T4" fmla="*/ 41 w 61"/>
                <a:gd name="T5" fmla="*/ 36 h 165"/>
                <a:gd name="T6" fmla="*/ 34 w 61"/>
                <a:gd name="T7" fmla="*/ 43 h 165"/>
                <a:gd name="T8" fmla="*/ 22 w 61"/>
                <a:gd name="T9" fmla="*/ 51 h 165"/>
                <a:gd name="T10" fmla="*/ 11 w 61"/>
                <a:gd name="T11" fmla="*/ 56 h 165"/>
                <a:gd name="T12" fmla="*/ 0 w 61"/>
                <a:gd name="T13" fmla="*/ 61 h 165"/>
                <a:gd name="T14" fmla="*/ 0 w 61"/>
                <a:gd name="T15" fmla="*/ 42 h 165"/>
                <a:gd name="T16" fmla="*/ 18 w 61"/>
                <a:gd name="T17" fmla="*/ 33 h 165"/>
                <a:gd name="T18" fmla="*/ 31 w 61"/>
                <a:gd name="T19" fmla="*/ 22 h 165"/>
                <a:gd name="T20" fmla="*/ 42 w 61"/>
                <a:gd name="T21" fmla="*/ 10 h 165"/>
                <a:gd name="T22" fmla="*/ 48 w 61"/>
                <a:gd name="T23" fmla="*/ 0 h 165"/>
                <a:gd name="T24" fmla="*/ 61 w 61"/>
                <a:gd name="T25" fmla="*/ 0 h 165"/>
                <a:gd name="T26" fmla="*/ 61 w 61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65">
                  <a:moveTo>
                    <a:pt x="61" y="165"/>
                  </a:moveTo>
                  <a:lnTo>
                    <a:pt x="41" y="165"/>
                  </a:lnTo>
                  <a:lnTo>
                    <a:pt x="41" y="36"/>
                  </a:lnTo>
                  <a:lnTo>
                    <a:pt x="34" y="43"/>
                  </a:lnTo>
                  <a:lnTo>
                    <a:pt x="22" y="51"/>
                  </a:lnTo>
                  <a:lnTo>
                    <a:pt x="11" y="56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2"/>
                  </a:lnTo>
                  <a:lnTo>
                    <a:pt x="42" y="1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2" name="Line 460">
              <a:extLst>
                <a:ext uri="{FF2B5EF4-FFF2-40B4-BE49-F238E27FC236}">
                  <a16:creationId xmlns:a16="http://schemas.microsoft.com/office/drawing/2014/main" id="{54588AA6-C1AE-4B6F-8F9B-0B977C32D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880226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3" name="Freeform 461">
              <a:extLst>
                <a:ext uri="{FF2B5EF4-FFF2-40B4-BE49-F238E27FC236}">
                  <a16:creationId xmlns:a16="http://schemas.microsoft.com/office/drawing/2014/main" id="{82D4481E-8791-4FBA-9CD8-9682753B7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6125" y="6837363"/>
              <a:ext cx="57150" cy="88900"/>
            </a:xfrm>
            <a:custGeom>
              <a:avLst/>
              <a:gdLst>
                <a:gd name="T0" fmla="*/ 0 w 107"/>
                <a:gd name="T1" fmla="*/ 85 h 168"/>
                <a:gd name="T2" fmla="*/ 0 w 107"/>
                <a:gd name="T3" fmla="*/ 58 h 168"/>
                <a:gd name="T4" fmla="*/ 6 w 107"/>
                <a:gd name="T5" fmla="*/ 38 h 168"/>
                <a:gd name="T6" fmla="*/ 13 w 107"/>
                <a:gd name="T7" fmla="*/ 22 h 168"/>
                <a:gd name="T8" fmla="*/ 23 w 107"/>
                <a:gd name="T9" fmla="*/ 10 h 168"/>
                <a:gd name="T10" fmla="*/ 36 w 107"/>
                <a:gd name="T11" fmla="*/ 2 h 168"/>
                <a:gd name="T12" fmla="*/ 53 w 107"/>
                <a:gd name="T13" fmla="*/ 0 h 168"/>
                <a:gd name="T14" fmla="*/ 66 w 107"/>
                <a:gd name="T15" fmla="*/ 2 h 168"/>
                <a:gd name="T16" fmla="*/ 76 w 107"/>
                <a:gd name="T17" fmla="*/ 6 h 168"/>
                <a:gd name="T18" fmla="*/ 86 w 107"/>
                <a:gd name="T19" fmla="*/ 12 h 168"/>
                <a:gd name="T20" fmla="*/ 94 w 107"/>
                <a:gd name="T21" fmla="*/ 22 h 168"/>
                <a:gd name="T22" fmla="*/ 99 w 107"/>
                <a:gd name="T23" fmla="*/ 32 h 168"/>
                <a:gd name="T24" fmla="*/ 104 w 107"/>
                <a:gd name="T25" fmla="*/ 46 h 168"/>
                <a:gd name="T26" fmla="*/ 107 w 107"/>
                <a:gd name="T27" fmla="*/ 62 h 168"/>
                <a:gd name="T28" fmla="*/ 107 w 107"/>
                <a:gd name="T29" fmla="*/ 85 h 168"/>
                <a:gd name="T30" fmla="*/ 107 w 107"/>
                <a:gd name="T31" fmla="*/ 112 h 168"/>
                <a:gd name="T32" fmla="*/ 101 w 107"/>
                <a:gd name="T33" fmla="*/ 131 h 168"/>
                <a:gd name="T34" fmla="*/ 94 w 107"/>
                <a:gd name="T35" fmla="*/ 148 h 168"/>
                <a:gd name="T36" fmla="*/ 84 w 107"/>
                <a:gd name="T37" fmla="*/ 160 h 168"/>
                <a:gd name="T38" fmla="*/ 71 w 107"/>
                <a:gd name="T39" fmla="*/ 167 h 168"/>
                <a:gd name="T40" fmla="*/ 53 w 107"/>
                <a:gd name="T41" fmla="*/ 168 h 168"/>
                <a:gd name="T42" fmla="*/ 42 w 107"/>
                <a:gd name="T43" fmla="*/ 168 h 168"/>
                <a:gd name="T44" fmla="*/ 23 w 107"/>
                <a:gd name="T45" fmla="*/ 160 h 168"/>
                <a:gd name="T46" fmla="*/ 16 w 107"/>
                <a:gd name="T47" fmla="*/ 151 h 168"/>
                <a:gd name="T48" fmla="*/ 9 w 107"/>
                <a:gd name="T49" fmla="*/ 140 h 168"/>
                <a:gd name="T50" fmla="*/ 0 w 107"/>
                <a:gd name="T51" fmla="*/ 107 h 168"/>
                <a:gd name="T52" fmla="*/ 0 w 107"/>
                <a:gd name="T53" fmla="*/ 85 h 168"/>
                <a:gd name="T54" fmla="*/ 20 w 107"/>
                <a:gd name="T55" fmla="*/ 85 h 168"/>
                <a:gd name="T56" fmla="*/ 20 w 107"/>
                <a:gd name="T57" fmla="*/ 104 h 168"/>
                <a:gd name="T58" fmla="*/ 26 w 107"/>
                <a:gd name="T59" fmla="*/ 131 h 168"/>
                <a:gd name="T60" fmla="*/ 30 w 107"/>
                <a:gd name="T61" fmla="*/ 138 h 168"/>
                <a:gd name="T62" fmla="*/ 35 w 107"/>
                <a:gd name="T63" fmla="*/ 145 h 168"/>
                <a:gd name="T64" fmla="*/ 46 w 107"/>
                <a:gd name="T65" fmla="*/ 151 h 168"/>
                <a:gd name="T66" fmla="*/ 53 w 107"/>
                <a:gd name="T67" fmla="*/ 153 h 168"/>
                <a:gd name="T68" fmla="*/ 61 w 107"/>
                <a:gd name="T69" fmla="*/ 151 h 168"/>
                <a:gd name="T70" fmla="*/ 72 w 107"/>
                <a:gd name="T71" fmla="*/ 145 h 168"/>
                <a:gd name="T72" fmla="*/ 76 w 107"/>
                <a:gd name="T73" fmla="*/ 138 h 168"/>
                <a:gd name="T74" fmla="*/ 81 w 107"/>
                <a:gd name="T75" fmla="*/ 131 h 168"/>
                <a:gd name="T76" fmla="*/ 86 w 107"/>
                <a:gd name="T77" fmla="*/ 104 h 168"/>
                <a:gd name="T78" fmla="*/ 86 w 107"/>
                <a:gd name="T79" fmla="*/ 85 h 168"/>
                <a:gd name="T80" fmla="*/ 86 w 107"/>
                <a:gd name="T81" fmla="*/ 65 h 168"/>
                <a:gd name="T82" fmla="*/ 81 w 107"/>
                <a:gd name="T83" fmla="*/ 39 h 168"/>
                <a:gd name="T84" fmla="*/ 76 w 107"/>
                <a:gd name="T85" fmla="*/ 31 h 168"/>
                <a:gd name="T86" fmla="*/ 72 w 107"/>
                <a:gd name="T87" fmla="*/ 25 h 168"/>
                <a:gd name="T88" fmla="*/ 61 w 107"/>
                <a:gd name="T89" fmla="*/ 18 h 168"/>
                <a:gd name="T90" fmla="*/ 53 w 107"/>
                <a:gd name="T91" fmla="*/ 18 h 168"/>
                <a:gd name="T92" fmla="*/ 40 w 107"/>
                <a:gd name="T93" fmla="*/ 19 h 168"/>
                <a:gd name="T94" fmla="*/ 30 w 107"/>
                <a:gd name="T95" fmla="*/ 29 h 168"/>
                <a:gd name="T96" fmla="*/ 26 w 107"/>
                <a:gd name="T97" fmla="*/ 38 h 168"/>
                <a:gd name="T98" fmla="*/ 20 w 107"/>
                <a:gd name="T99" fmla="*/ 65 h 168"/>
                <a:gd name="T100" fmla="*/ 20 w 107"/>
                <a:gd name="T101" fmla="*/ 8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68">
                  <a:moveTo>
                    <a:pt x="0" y="85"/>
                  </a:moveTo>
                  <a:lnTo>
                    <a:pt x="0" y="58"/>
                  </a:lnTo>
                  <a:lnTo>
                    <a:pt x="6" y="38"/>
                  </a:lnTo>
                  <a:lnTo>
                    <a:pt x="13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3" y="0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6" y="12"/>
                  </a:lnTo>
                  <a:lnTo>
                    <a:pt x="94" y="22"/>
                  </a:lnTo>
                  <a:lnTo>
                    <a:pt x="99" y="32"/>
                  </a:lnTo>
                  <a:lnTo>
                    <a:pt x="104" y="46"/>
                  </a:lnTo>
                  <a:lnTo>
                    <a:pt x="107" y="62"/>
                  </a:lnTo>
                  <a:lnTo>
                    <a:pt x="107" y="85"/>
                  </a:lnTo>
                  <a:lnTo>
                    <a:pt x="107" y="112"/>
                  </a:lnTo>
                  <a:lnTo>
                    <a:pt x="101" y="131"/>
                  </a:lnTo>
                  <a:lnTo>
                    <a:pt x="94" y="148"/>
                  </a:lnTo>
                  <a:lnTo>
                    <a:pt x="84" y="160"/>
                  </a:lnTo>
                  <a:lnTo>
                    <a:pt x="71" y="167"/>
                  </a:lnTo>
                  <a:lnTo>
                    <a:pt x="53" y="168"/>
                  </a:lnTo>
                  <a:lnTo>
                    <a:pt x="42" y="168"/>
                  </a:lnTo>
                  <a:lnTo>
                    <a:pt x="23" y="160"/>
                  </a:lnTo>
                  <a:lnTo>
                    <a:pt x="16" y="151"/>
                  </a:lnTo>
                  <a:lnTo>
                    <a:pt x="9" y="140"/>
                  </a:lnTo>
                  <a:lnTo>
                    <a:pt x="0" y="107"/>
                  </a:lnTo>
                  <a:lnTo>
                    <a:pt x="0" y="85"/>
                  </a:lnTo>
                  <a:close/>
                  <a:moveTo>
                    <a:pt x="20" y="85"/>
                  </a:moveTo>
                  <a:lnTo>
                    <a:pt x="20" y="104"/>
                  </a:lnTo>
                  <a:lnTo>
                    <a:pt x="26" y="131"/>
                  </a:lnTo>
                  <a:lnTo>
                    <a:pt x="30" y="138"/>
                  </a:lnTo>
                  <a:lnTo>
                    <a:pt x="35" y="145"/>
                  </a:lnTo>
                  <a:lnTo>
                    <a:pt x="46" y="151"/>
                  </a:lnTo>
                  <a:lnTo>
                    <a:pt x="53" y="153"/>
                  </a:lnTo>
                  <a:lnTo>
                    <a:pt x="61" y="151"/>
                  </a:lnTo>
                  <a:lnTo>
                    <a:pt x="72" y="145"/>
                  </a:lnTo>
                  <a:lnTo>
                    <a:pt x="76" y="138"/>
                  </a:lnTo>
                  <a:lnTo>
                    <a:pt x="81" y="131"/>
                  </a:lnTo>
                  <a:lnTo>
                    <a:pt x="86" y="104"/>
                  </a:lnTo>
                  <a:lnTo>
                    <a:pt x="86" y="85"/>
                  </a:lnTo>
                  <a:lnTo>
                    <a:pt x="86" y="65"/>
                  </a:lnTo>
                  <a:lnTo>
                    <a:pt x="81" y="39"/>
                  </a:lnTo>
                  <a:lnTo>
                    <a:pt x="76" y="31"/>
                  </a:lnTo>
                  <a:lnTo>
                    <a:pt x="72" y="25"/>
                  </a:lnTo>
                  <a:lnTo>
                    <a:pt x="61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6" y="38"/>
                  </a:lnTo>
                  <a:lnTo>
                    <a:pt x="20" y="65"/>
                  </a:lnTo>
                  <a:lnTo>
                    <a:pt x="20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4" name="Line 462">
              <a:extLst>
                <a:ext uri="{FF2B5EF4-FFF2-40B4-BE49-F238E27FC236}">
                  <a16:creationId xmlns:a16="http://schemas.microsoft.com/office/drawing/2014/main" id="{F4CBA430-5568-4960-B5D9-F8C5D5238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4531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5" name="Freeform 463">
              <a:extLst>
                <a:ext uri="{FF2B5EF4-FFF2-40B4-BE49-F238E27FC236}">
                  <a16:creationId xmlns:a16="http://schemas.microsoft.com/office/drawing/2014/main" id="{724C3268-CFF7-421B-A0C4-272CFD69B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2" y="6411913"/>
              <a:ext cx="33338" cy="87313"/>
            </a:xfrm>
            <a:custGeom>
              <a:avLst/>
              <a:gdLst>
                <a:gd name="T0" fmla="*/ 62 w 62"/>
                <a:gd name="T1" fmla="*/ 165 h 165"/>
                <a:gd name="T2" fmla="*/ 42 w 62"/>
                <a:gd name="T3" fmla="*/ 165 h 165"/>
                <a:gd name="T4" fmla="*/ 42 w 62"/>
                <a:gd name="T5" fmla="*/ 36 h 165"/>
                <a:gd name="T6" fmla="*/ 34 w 62"/>
                <a:gd name="T7" fmla="*/ 43 h 165"/>
                <a:gd name="T8" fmla="*/ 22 w 62"/>
                <a:gd name="T9" fmla="*/ 50 h 165"/>
                <a:gd name="T10" fmla="*/ 11 w 62"/>
                <a:gd name="T11" fmla="*/ 56 h 165"/>
                <a:gd name="T12" fmla="*/ 0 w 62"/>
                <a:gd name="T13" fmla="*/ 60 h 165"/>
                <a:gd name="T14" fmla="*/ 0 w 62"/>
                <a:gd name="T15" fmla="*/ 42 h 165"/>
                <a:gd name="T16" fmla="*/ 18 w 62"/>
                <a:gd name="T17" fmla="*/ 33 h 165"/>
                <a:gd name="T18" fmla="*/ 31 w 62"/>
                <a:gd name="T19" fmla="*/ 21 h 165"/>
                <a:gd name="T20" fmla="*/ 42 w 62"/>
                <a:gd name="T21" fmla="*/ 10 h 165"/>
                <a:gd name="T22" fmla="*/ 49 w 62"/>
                <a:gd name="T23" fmla="*/ 0 h 165"/>
                <a:gd name="T24" fmla="*/ 62 w 62"/>
                <a:gd name="T25" fmla="*/ 0 h 165"/>
                <a:gd name="T26" fmla="*/ 62 w 62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5">
                  <a:moveTo>
                    <a:pt x="62" y="165"/>
                  </a:moveTo>
                  <a:lnTo>
                    <a:pt x="42" y="165"/>
                  </a:lnTo>
                  <a:lnTo>
                    <a:pt x="42" y="36"/>
                  </a:lnTo>
                  <a:lnTo>
                    <a:pt x="34" y="43"/>
                  </a:lnTo>
                  <a:lnTo>
                    <a:pt x="22" y="50"/>
                  </a:lnTo>
                  <a:lnTo>
                    <a:pt x="11" y="56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1"/>
                  </a:lnTo>
                  <a:lnTo>
                    <a:pt x="42" y="1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6" name="Line 464">
              <a:extLst>
                <a:ext uri="{FF2B5EF4-FFF2-40B4-BE49-F238E27FC236}">
                  <a16:creationId xmlns:a16="http://schemas.microsoft.com/office/drawing/2014/main" id="{B0080100-73BE-4B3B-B431-182C7673F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0" y="6880226"/>
              <a:ext cx="2565401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7" name="Freeform 465">
              <a:extLst>
                <a:ext uri="{FF2B5EF4-FFF2-40B4-BE49-F238E27FC236}">
                  <a16:creationId xmlns:a16="http://schemas.microsoft.com/office/drawing/2014/main" id="{481EC487-471A-4D3C-AFDD-5DFD1D3E4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8162" y="5002213"/>
              <a:ext cx="127000" cy="77788"/>
            </a:xfrm>
            <a:custGeom>
              <a:avLst/>
              <a:gdLst>
                <a:gd name="T0" fmla="*/ 238 w 238"/>
                <a:gd name="T1" fmla="*/ 148 h 148"/>
                <a:gd name="T2" fmla="*/ 3 w 238"/>
                <a:gd name="T3" fmla="*/ 148 h 148"/>
                <a:gd name="T4" fmla="*/ 3 w 238"/>
                <a:gd name="T5" fmla="*/ 121 h 148"/>
                <a:gd name="T6" fmla="*/ 26 w 238"/>
                <a:gd name="T7" fmla="*/ 121 h 148"/>
                <a:gd name="T8" fmla="*/ 13 w 238"/>
                <a:gd name="T9" fmla="*/ 112 h 148"/>
                <a:gd name="T10" fmla="*/ 6 w 238"/>
                <a:gd name="T11" fmla="*/ 101 h 148"/>
                <a:gd name="T12" fmla="*/ 0 w 238"/>
                <a:gd name="T13" fmla="*/ 88 h 148"/>
                <a:gd name="T14" fmla="*/ 0 w 238"/>
                <a:gd name="T15" fmla="*/ 72 h 148"/>
                <a:gd name="T16" fmla="*/ 2 w 238"/>
                <a:gd name="T17" fmla="*/ 52 h 148"/>
                <a:gd name="T18" fmla="*/ 10 w 238"/>
                <a:gd name="T19" fmla="*/ 35 h 148"/>
                <a:gd name="T20" fmla="*/ 23 w 238"/>
                <a:gd name="T21" fmla="*/ 19 h 148"/>
                <a:gd name="T22" fmla="*/ 42 w 238"/>
                <a:gd name="T23" fmla="*/ 9 h 148"/>
                <a:gd name="T24" fmla="*/ 64 w 238"/>
                <a:gd name="T25" fmla="*/ 2 h 148"/>
                <a:gd name="T26" fmla="*/ 87 w 238"/>
                <a:gd name="T27" fmla="*/ 0 h 148"/>
                <a:gd name="T28" fmla="*/ 112 w 238"/>
                <a:gd name="T29" fmla="*/ 3 h 148"/>
                <a:gd name="T30" fmla="*/ 134 w 238"/>
                <a:gd name="T31" fmla="*/ 10 h 148"/>
                <a:gd name="T32" fmla="*/ 153 w 238"/>
                <a:gd name="T33" fmla="*/ 20 h 148"/>
                <a:gd name="T34" fmla="*/ 166 w 238"/>
                <a:gd name="T35" fmla="*/ 37 h 148"/>
                <a:gd name="T36" fmla="*/ 174 w 238"/>
                <a:gd name="T37" fmla="*/ 55 h 148"/>
                <a:gd name="T38" fmla="*/ 176 w 238"/>
                <a:gd name="T39" fmla="*/ 75 h 148"/>
                <a:gd name="T40" fmla="*/ 176 w 238"/>
                <a:gd name="T41" fmla="*/ 88 h 148"/>
                <a:gd name="T42" fmla="*/ 170 w 238"/>
                <a:gd name="T43" fmla="*/ 101 h 148"/>
                <a:gd name="T44" fmla="*/ 164 w 238"/>
                <a:gd name="T45" fmla="*/ 111 h 148"/>
                <a:gd name="T46" fmla="*/ 156 w 238"/>
                <a:gd name="T47" fmla="*/ 119 h 148"/>
                <a:gd name="T48" fmla="*/ 238 w 238"/>
                <a:gd name="T49" fmla="*/ 119 h 148"/>
                <a:gd name="T50" fmla="*/ 238 w 238"/>
                <a:gd name="T51" fmla="*/ 148 h 148"/>
                <a:gd name="T52" fmla="*/ 89 w 238"/>
                <a:gd name="T53" fmla="*/ 121 h 148"/>
                <a:gd name="T54" fmla="*/ 105 w 238"/>
                <a:gd name="T55" fmla="*/ 121 h 148"/>
                <a:gd name="T56" fmla="*/ 128 w 238"/>
                <a:gd name="T57" fmla="*/ 115 h 148"/>
                <a:gd name="T58" fmla="*/ 137 w 238"/>
                <a:gd name="T59" fmla="*/ 108 h 148"/>
                <a:gd name="T60" fmla="*/ 144 w 238"/>
                <a:gd name="T61" fmla="*/ 102 h 148"/>
                <a:gd name="T62" fmla="*/ 153 w 238"/>
                <a:gd name="T63" fmla="*/ 85 h 148"/>
                <a:gd name="T64" fmla="*/ 153 w 238"/>
                <a:gd name="T65" fmla="*/ 76 h 148"/>
                <a:gd name="T66" fmla="*/ 153 w 238"/>
                <a:gd name="T67" fmla="*/ 68 h 148"/>
                <a:gd name="T68" fmla="*/ 144 w 238"/>
                <a:gd name="T69" fmla="*/ 50 h 148"/>
                <a:gd name="T70" fmla="*/ 137 w 238"/>
                <a:gd name="T71" fmla="*/ 43 h 148"/>
                <a:gd name="T72" fmla="*/ 128 w 238"/>
                <a:gd name="T73" fmla="*/ 37 h 148"/>
                <a:gd name="T74" fmla="*/ 102 w 238"/>
                <a:gd name="T75" fmla="*/ 30 h 148"/>
                <a:gd name="T76" fmla="*/ 87 w 238"/>
                <a:gd name="T77" fmla="*/ 30 h 148"/>
                <a:gd name="T78" fmla="*/ 71 w 238"/>
                <a:gd name="T79" fmla="*/ 30 h 148"/>
                <a:gd name="T80" fmla="*/ 46 w 238"/>
                <a:gd name="T81" fmla="*/ 37 h 148"/>
                <a:gd name="T82" fmla="*/ 38 w 238"/>
                <a:gd name="T83" fmla="*/ 43 h 148"/>
                <a:gd name="T84" fmla="*/ 30 w 238"/>
                <a:gd name="T85" fmla="*/ 50 h 148"/>
                <a:gd name="T86" fmla="*/ 23 w 238"/>
                <a:gd name="T87" fmla="*/ 66 h 148"/>
                <a:gd name="T88" fmla="*/ 22 w 238"/>
                <a:gd name="T89" fmla="*/ 75 h 148"/>
                <a:gd name="T90" fmla="*/ 23 w 238"/>
                <a:gd name="T91" fmla="*/ 83 h 148"/>
                <a:gd name="T92" fmla="*/ 32 w 238"/>
                <a:gd name="T93" fmla="*/ 101 h 148"/>
                <a:gd name="T94" fmla="*/ 39 w 238"/>
                <a:gd name="T95" fmla="*/ 108 h 148"/>
                <a:gd name="T96" fmla="*/ 49 w 238"/>
                <a:gd name="T97" fmla="*/ 113 h 148"/>
                <a:gd name="T98" fmla="*/ 74 w 238"/>
                <a:gd name="T99" fmla="*/ 121 h 148"/>
                <a:gd name="T100" fmla="*/ 89 w 238"/>
                <a:gd name="T101" fmla="*/ 12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8" h="148">
                  <a:moveTo>
                    <a:pt x="238" y="148"/>
                  </a:moveTo>
                  <a:lnTo>
                    <a:pt x="3" y="148"/>
                  </a:lnTo>
                  <a:lnTo>
                    <a:pt x="3" y="121"/>
                  </a:lnTo>
                  <a:lnTo>
                    <a:pt x="26" y="121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3" y="19"/>
                  </a:lnTo>
                  <a:lnTo>
                    <a:pt x="42" y="9"/>
                  </a:lnTo>
                  <a:lnTo>
                    <a:pt x="64" y="2"/>
                  </a:lnTo>
                  <a:lnTo>
                    <a:pt x="87" y="0"/>
                  </a:lnTo>
                  <a:lnTo>
                    <a:pt x="112" y="3"/>
                  </a:lnTo>
                  <a:lnTo>
                    <a:pt x="134" y="10"/>
                  </a:lnTo>
                  <a:lnTo>
                    <a:pt x="153" y="20"/>
                  </a:lnTo>
                  <a:lnTo>
                    <a:pt x="166" y="37"/>
                  </a:lnTo>
                  <a:lnTo>
                    <a:pt x="174" y="55"/>
                  </a:lnTo>
                  <a:lnTo>
                    <a:pt x="176" y="75"/>
                  </a:lnTo>
                  <a:lnTo>
                    <a:pt x="176" y="88"/>
                  </a:lnTo>
                  <a:lnTo>
                    <a:pt x="170" y="101"/>
                  </a:lnTo>
                  <a:lnTo>
                    <a:pt x="164" y="111"/>
                  </a:lnTo>
                  <a:lnTo>
                    <a:pt x="156" y="119"/>
                  </a:lnTo>
                  <a:lnTo>
                    <a:pt x="238" y="119"/>
                  </a:lnTo>
                  <a:lnTo>
                    <a:pt x="238" y="148"/>
                  </a:lnTo>
                  <a:close/>
                  <a:moveTo>
                    <a:pt x="89" y="121"/>
                  </a:moveTo>
                  <a:lnTo>
                    <a:pt x="105" y="121"/>
                  </a:lnTo>
                  <a:lnTo>
                    <a:pt x="128" y="115"/>
                  </a:lnTo>
                  <a:lnTo>
                    <a:pt x="137" y="108"/>
                  </a:lnTo>
                  <a:lnTo>
                    <a:pt x="144" y="102"/>
                  </a:lnTo>
                  <a:lnTo>
                    <a:pt x="153" y="85"/>
                  </a:lnTo>
                  <a:lnTo>
                    <a:pt x="153" y="76"/>
                  </a:lnTo>
                  <a:lnTo>
                    <a:pt x="153" y="68"/>
                  </a:lnTo>
                  <a:lnTo>
                    <a:pt x="144" y="50"/>
                  </a:lnTo>
                  <a:lnTo>
                    <a:pt x="137" y="43"/>
                  </a:lnTo>
                  <a:lnTo>
                    <a:pt x="128" y="37"/>
                  </a:lnTo>
                  <a:lnTo>
                    <a:pt x="102" y="30"/>
                  </a:lnTo>
                  <a:lnTo>
                    <a:pt x="87" y="30"/>
                  </a:lnTo>
                  <a:lnTo>
                    <a:pt x="71" y="30"/>
                  </a:lnTo>
                  <a:lnTo>
                    <a:pt x="46" y="37"/>
                  </a:lnTo>
                  <a:lnTo>
                    <a:pt x="38" y="43"/>
                  </a:lnTo>
                  <a:lnTo>
                    <a:pt x="30" y="50"/>
                  </a:lnTo>
                  <a:lnTo>
                    <a:pt x="23" y="66"/>
                  </a:lnTo>
                  <a:lnTo>
                    <a:pt x="22" y="75"/>
                  </a:lnTo>
                  <a:lnTo>
                    <a:pt x="23" y="83"/>
                  </a:lnTo>
                  <a:lnTo>
                    <a:pt x="32" y="101"/>
                  </a:lnTo>
                  <a:lnTo>
                    <a:pt x="39" y="108"/>
                  </a:lnTo>
                  <a:lnTo>
                    <a:pt x="49" y="113"/>
                  </a:lnTo>
                  <a:lnTo>
                    <a:pt x="74" y="121"/>
                  </a:lnTo>
                  <a:lnTo>
                    <a:pt x="89" y="12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8" name="Freeform 466">
              <a:extLst>
                <a:ext uri="{FF2B5EF4-FFF2-40B4-BE49-F238E27FC236}">
                  <a16:creationId xmlns:a16="http://schemas.microsoft.com/office/drawing/2014/main" id="{E6FA9DC2-40DD-4054-8451-BFB69CCA6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8162" y="4906963"/>
              <a:ext cx="93663" cy="82550"/>
            </a:xfrm>
            <a:custGeom>
              <a:avLst/>
              <a:gdLst>
                <a:gd name="T0" fmla="*/ 164 w 176"/>
                <a:gd name="T1" fmla="*/ 51 h 155"/>
                <a:gd name="T2" fmla="*/ 176 w 176"/>
                <a:gd name="T3" fmla="*/ 81 h 155"/>
                <a:gd name="T4" fmla="*/ 176 w 176"/>
                <a:gd name="T5" fmla="*/ 110 h 155"/>
                <a:gd name="T6" fmla="*/ 163 w 176"/>
                <a:gd name="T7" fmla="*/ 140 h 155"/>
                <a:gd name="T8" fmla="*/ 138 w 176"/>
                <a:gd name="T9" fmla="*/ 155 h 155"/>
                <a:gd name="T10" fmla="*/ 115 w 176"/>
                <a:gd name="T11" fmla="*/ 155 h 155"/>
                <a:gd name="T12" fmla="*/ 95 w 176"/>
                <a:gd name="T13" fmla="*/ 143 h 155"/>
                <a:gd name="T14" fmla="*/ 84 w 176"/>
                <a:gd name="T15" fmla="*/ 125 h 155"/>
                <a:gd name="T16" fmla="*/ 77 w 176"/>
                <a:gd name="T17" fmla="*/ 104 h 155"/>
                <a:gd name="T18" fmla="*/ 71 w 176"/>
                <a:gd name="T19" fmla="*/ 57 h 155"/>
                <a:gd name="T20" fmla="*/ 61 w 176"/>
                <a:gd name="T21" fmla="*/ 37 h 155"/>
                <a:gd name="T22" fmla="*/ 42 w 176"/>
                <a:gd name="T23" fmla="*/ 38 h 155"/>
                <a:gd name="T24" fmla="*/ 25 w 176"/>
                <a:gd name="T25" fmla="*/ 58 h 155"/>
                <a:gd name="T26" fmla="*/ 25 w 176"/>
                <a:gd name="T27" fmla="*/ 97 h 155"/>
                <a:gd name="T28" fmla="*/ 39 w 176"/>
                <a:gd name="T29" fmla="*/ 117 h 155"/>
                <a:gd name="T30" fmla="*/ 52 w 176"/>
                <a:gd name="T31" fmla="*/ 150 h 155"/>
                <a:gd name="T32" fmla="*/ 23 w 176"/>
                <a:gd name="T33" fmla="*/ 137 h 155"/>
                <a:gd name="T34" fmla="*/ 6 w 176"/>
                <a:gd name="T35" fmla="*/ 112 h 155"/>
                <a:gd name="T36" fmla="*/ 0 w 176"/>
                <a:gd name="T37" fmla="*/ 74 h 155"/>
                <a:gd name="T38" fmla="*/ 5 w 176"/>
                <a:gd name="T39" fmla="*/ 38 h 155"/>
                <a:gd name="T40" fmla="*/ 18 w 176"/>
                <a:gd name="T41" fmla="*/ 20 h 155"/>
                <a:gd name="T42" fmla="*/ 38 w 176"/>
                <a:gd name="T43" fmla="*/ 10 h 155"/>
                <a:gd name="T44" fmla="*/ 64 w 176"/>
                <a:gd name="T45" fmla="*/ 8 h 155"/>
                <a:gd name="T46" fmla="*/ 137 w 176"/>
                <a:gd name="T47" fmla="*/ 8 h 155"/>
                <a:gd name="T48" fmla="*/ 163 w 176"/>
                <a:gd name="T49" fmla="*/ 4 h 155"/>
                <a:gd name="T50" fmla="*/ 173 w 176"/>
                <a:gd name="T51" fmla="*/ 30 h 155"/>
                <a:gd name="T52" fmla="*/ 151 w 176"/>
                <a:gd name="T53" fmla="*/ 35 h 155"/>
                <a:gd name="T54" fmla="*/ 94 w 176"/>
                <a:gd name="T55" fmla="*/ 56 h 155"/>
                <a:gd name="T56" fmla="*/ 101 w 176"/>
                <a:gd name="T57" fmla="*/ 100 h 155"/>
                <a:gd name="T58" fmla="*/ 108 w 176"/>
                <a:gd name="T59" fmla="*/ 116 h 155"/>
                <a:gd name="T60" fmla="*/ 120 w 176"/>
                <a:gd name="T61" fmla="*/ 125 h 155"/>
                <a:gd name="T62" fmla="*/ 138 w 176"/>
                <a:gd name="T63" fmla="*/ 123 h 155"/>
                <a:gd name="T64" fmla="*/ 153 w 176"/>
                <a:gd name="T65" fmla="*/ 106 h 155"/>
                <a:gd name="T66" fmla="*/ 153 w 176"/>
                <a:gd name="T67" fmla="*/ 74 h 155"/>
                <a:gd name="T68" fmla="*/ 138 w 176"/>
                <a:gd name="T69" fmla="*/ 50 h 155"/>
                <a:gd name="T70" fmla="*/ 115 w 176"/>
                <a:gd name="T71" fmla="*/ 38 h 155"/>
                <a:gd name="T72" fmla="*/ 88 w 176"/>
                <a:gd name="T73" fmla="*/ 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55">
                  <a:moveTo>
                    <a:pt x="151" y="35"/>
                  </a:moveTo>
                  <a:lnTo>
                    <a:pt x="164" y="51"/>
                  </a:lnTo>
                  <a:lnTo>
                    <a:pt x="171" y="66"/>
                  </a:lnTo>
                  <a:lnTo>
                    <a:pt x="176" y="81"/>
                  </a:lnTo>
                  <a:lnTo>
                    <a:pt x="176" y="97"/>
                  </a:lnTo>
                  <a:lnTo>
                    <a:pt x="176" y="110"/>
                  </a:lnTo>
                  <a:lnTo>
                    <a:pt x="169" y="132"/>
                  </a:lnTo>
                  <a:lnTo>
                    <a:pt x="163" y="140"/>
                  </a:lnTo>
                  <a:lnTo>
                    <a:pt x="156" y="147"/>
                  </a:lnTo>
                  <a:lnTo>
                    <a:pt x="138" y="155"/>
                  </a:lnTo>
                  <a:lnTo>
                    <a:pt x="128" y="155"/>
                  </a:lnTo>
                  <a:lnTo>
                    <a:pt x="115" y="155"/>
                  </a:lnTo>
                  <a:lnTo>
                    <a:pt x="105" y="149"/>
                  </a:lnTo>
                  <a:lnTo>
                    <a:pt x="95" y="143"/>
                  </a:lnTo>
                  <a:lnTo>
                    <a:pt x="89" y="135"/>
                  </a:lnTo>
                  <a:lnTo>
                    <a:pt x="84" y="125"/>
                  </a:lnTo>
                  <a:lnTo>
                    <a:pt x="79" y="114"/>
                  </a:lnTo>
                  <a:lnTo>
                    <a:pt x="77" y="104"/>
                  </a:lnTo>
                  <a:lnTo>
                    <a:pt x="75" y="89"/>
                  </a:lnTo>
                  <a:lnTo>
                    <a:pt x="71" y="57"/>
                  </a:lnTo>
                  <a:lnTo>
                    <a:pt x="65" y="37"/>
                  </a:lnTo>
                  <a:lnTo>
                    <a:pt x="61" y="37"/>
                  </a:lnTo>
                  <a:lnTo>
                    <a:pt x="58" y="37"/>
                  </a:lnTo>
                  <a:lnTo>
                    <a:pt x="42" y="38"/>
                  </a:lnTo>
                  <a:lnTo>
                    <a:pt x="33" y="46"/>
                  </a:lnTo>
                  <a:lnTo>
                    <a:pt x="25" y="58"/>
                  </a:lnTo>
                  <a:lnTo>
                    <a:pt x="23" y="79"/>
                  </a:lnTo>
                  <a:lnTo>
                    <a:pt x="25" y="97"/>
                  </a:lnTo>
                  <a:lnTo>
                    <a:pt x="30" y="107"/>
                  </a:lnTo>
                  <a:lnTo>
                    <a:pt x="39" y="117"/>
                  </a:lnTo>
                  <a:lnTo>
                    <a:pt x="55" y="122"/>
                  </a:lnTo>
                  <a:lnTo>
                    <a:pt x="52" y="150"/>
                  </a:lnTo>
                  <a:lnTo>
                    <a:pt x="35" y="146"/>
                  </a:lnTo>
                  <a:lnTo>
                    <a:pt x="23" y="137"/>
                  </a:lnTo>
                  <a:lnTo>
                    <a:pt x="12" y="127"/>
                  </a:lnTo>
                  <a:lnTo>
                    <a:pt x="6" y="112"/>
                  </a:lnTo>
                  <a:lnTo>
                    <a:pt x="0" y="94"/>
                  </a:lnTo>
                  <a:lnTo>
                    <a:pt x="0" y="74"/>
                  </a:lnTo>
                  <a:lnTo>
                    <a:pt x="0" y="54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20"/>
                  </a:lnTo>
                  <a:lnTo>
                    <a:pt x="26" y="14"/>
                  </a:lnTo>
                  <a:lnTo>
                    <a:pt x="38" y="10"/>
                  </a:lnTo>
                  <a:lnTo>
                    <a:pt x="46" y="8"/>
                  </a:lnTo>
                  <a:lnTo>
                    <a:pt x="64" y="8"/>
                  </a:lnTo>
                  <a:lnTo>
                    <a:pt x="102" y="8"/>
                  </a:lnTo>
                  <a:lnTo>
                    <a:pt x="137" y="8"/>
                  </a:lnTo>
                  <a:lnTo>
                    <a:pt x="153" y="7"/>
                  </a:lnTo>
                  <a:lnTo>
                    <a:pt x="163" y="4"/>
                  </a:lnTo>
                  <a:lnTo>
                    <a:pt x="173" y="0"/>
                  </a:lnTo>
                  <a:lnTo>
                    <a:pt x="173" y="30"/>
                  </a:lnTo>
                  <a:lnTo>
                    <a:pt x="163" y="34"/>
                  </a:lnTo>
                  <a:lnTo>
                    <a:pt x="151" y="35"/>
                  </a:lnTo>
                  <a:close/>
                  <a:moveTo>
                    <a:pt x="88" y="37"/>
                  </a:moveTo>
                  <a:lnTo>
                    <a:pt x="94" y="56"/>
                  </a:lnTo>
                  <a:lnTo>
                    <a:pt x="98" y="84"/>
                  </a:lnTo>
                  <a:lnTo>
                    <a:pt x="101" y="100"/>
                  </a:lnTo>
                  <a:lnTo>
                    <a:pt x="104" y="109"/>
                  </a:lnTo>
                  <a:lnTo>
                    <a:pt x="108" y="116"/>
                  </a:lnTo>
                  <a:lnTo>
                    <a:pt x="114" y="120"/>
                  </a:lnTo>
                  <a:lnTo>
                    <a:pt x="120" y="125"/>
                  </a:lnTo>
                  <a:lnTo>
                    <a:pt x="127" y="125"/>
                  </a:lnTo>
                  <a:lnTo>
                    <a:pt x="138" y="123"/>
                  </a:lnTo>
                  <a:lnTo>
                    <a:pt x="147" y="116"/>
                  </a:lnTo>
                  <a:lnTo>
                    <a:pt x="153" y="106"/>
                  </a:lnTo>
                  <a:lnTo>
                    <a:pt x="154" y="90"/>
                  </a:lnTo>
                  <a:lnTo>
                    <a:pt x="153" y="74"/>
                  </a:lnTo>
                  <a:lnTo>
                    <a:pt x="147" y="61"/>
                  </a:lnTo>
                  <a:lnTo>
                    <a:pt x="138" y="50"/>
                  </a:lnTo>
                  <a:lnTo>
                    <a:pt x="127" y="43"/>
                  </a:lnTo>
                  <a:lnTo>
                    <a:pt x="115" y="38"/>
                  </a:lnTo>
                  <a:lnTo>
                    <a:pt x="98" y="37"/>
                  </a:lnTo>
                  <a:lnTo>
                    <a:pt x="88" y="3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9" name="Freeform 467">
              <a:extLst>
                <a:ext uri="{FF2B5EF4-FFF2-40B4-BE49-F238E27FC236}">
                  <a16:creationId xmlns:a16="http://schemas.microsoft.com/office/drawing/2014/main" id="{0DC4EC7E-70A6-482A-9FB2-306B6D491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162" y="4840288"/>
              <a:ext cx="92075" cy="47625"/>
            </a:xfrm>
            <a:custGeom>
              <a:avLst/>
              <a:gdLst>
                <a:gd name="T0" fmla="*/ 173 w 173"/>
                <a:gd name="T1" fmla="*/ 92 h 92"/>
                <a:gd name="T2" fmla="*/ 3 w 173"/>
                <a:gd name="T3" fmla="*/ 92 h 92"/>
                <a:gd name="T4" fmla="*/ 3 w 173"/>
                <a:gd name="T5" fmla="*/ 66 h 92"/>
                <a:gd name="T6" fmla="*/ 29 w 173"/>
                <a:gd name="T7" fmla="*/ 66 h 92"/>
                <a:gd name="T8" fmla="*/ 13 w 173"/>
                <a:gd name="T9" fmla="*/ 56 h 92"/>
                <a:gd name="T10" fmla="*/ 6 w 173"/>
                <a:gd name="T11" fmla="*/ 48 h 92"/>
                <a:gd name="T12" fmla="*/ 0 w 173"/>
                <a:gd name="T13" fmla="*/ 39 h 92"/>
                <a:gd name="T14" fmla="*/ 0 w 173"/>
                <a:gd name="T15" fmla="*/ 29 h 92"/>
                <a:gd name="T16" fmla="*/ 2 w 173"/>
                <a:gd name="T17" fmla="*/ 15 h 92"/>
                <a:gd name="T18" fmla="*/ 9 w 173"/>
                <a:gd name="T19" fmla="*/ 0 h 92"/>
                <a:gd name="T20" fmla="*/ 35 w 173"/>
                <a:gd name="T21" fmla="*/ 10 h 92"/>
                <a:gd name="T22" fmla="*/ 30 w 173"/>
                <a:gd name="T23" fmla="*/ 20 h 92"/>
                <a:gd name="T24" fmla="*/ 29 w 173"/>
                <a:gd name="T25" fmla="*/ 30 h 92"/>
                <a:gd name="T26" fmla="*/ 30 w 173"/>
                <a:gd name="T27" fmla="*/ 40 h 92"/>
                <a:gd name="T28" fmla="*/ 35 w 173"/>
                <a:gd name="T29" fmla="*/ 48 h 92"/>
                <a:gd name="T30" fmla="*/ 42 w 173"/>
                <a:gd name="T31" fmla="*/ 55 h 92"/>
                <a:gd name="T32" fmla="*/ 51 w 173"/>
                <a:gd name="T33" fmla="*/ 58 h 92"/>
                <a:gd name="T34" fmla="*/ 66 w 173"/>
                <a:gd name="T35" fmla="*/ 62 h 92"/>
                <a:gd name="T36" fmla="*/ 84 w 173"/>
                <a:gd name="T37" fmla="*/ 63 h 92"/>
                <a:gd name="T38" fmla="*/ 173 w 173"/>
                <a:gd name="T39" fmla="*/ 63 h 92"/>
                <a:gd name="T40" fmla="*/ 173 w 173"/>
                <a:gd name="T4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92">
                  <a:moveTo>
                    <a:pt x="173" y="92"/>
                  </a:moveTo>
                  <a:lnTo>
                    <a:pt x="3" y="92"/>
                  </a:lnTo>
                  <a:lnTo>
                    <a:pt x="3" y="66"/>
                  </a:lnTo>
                  <a:lnTo>
                    <a:pt x="29" y="66"/>
                  </a:lnTo>
                  <a:lnTo>
                    <a:pt x="13" y="56"/>
                  </a:lnTo>
                  <a:lnTo>
                    <a:pt x="6" y="48"/>
                  </a:lnTo>
                  <a:lnTo>
                    <a:pt x="0" y="39"/>
                  </a:lnTo>
                  <a:lnTo>
                    <a:pt x="0" y="29"/>
                  </a:lnTo>
                  <a:lnTo>
                    <a:pt x="2" y="15"/>
                  </a:lnTo>
                  <a:lnTo>
                    <a:pt x="9" y="0"/>
                  </a:lnTo>
                  <a:lnTo>
                    <a:pt x="35" y="10"/>
                  </a:lnTo>
                  <a:lnTo>
                    <a:pt x="30" y="20"/>
                  </a:lnTo>
                  <a:lnTo>
                    <a:pt x="29" y="30"/>
                  </a:lnTo>
                  <a:lnTo>
                    <a:pt x="30" y="40"/>
                  </a:lnTo>
                  <a:lnTo>
                    <a:pt x="35" y="48"/>
                  </a:lnTo>
                  <a:lnTo>
                    <a:pt x="42" y="55"/>
                  </a:lnTo>
                  <a:lnTo>
                    <a:pt x="51" y="58"/>
                  </a:lnTo>
                  <a:lnTo>
                    <a:pt x="66" y="62"/>
                  </a:lnTo>
                  <a:lnTo>
                    <a:pt x="84" y="63"/>
                  </a:lnTo>
                  <a:lnTo>
                    <a:pt x="173" y="63"/>
                  </a:lnTo>
                  <a:lnTo>
                    <a:pt x="173" y="9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0" name="Freeform 468">
              <a:extLst>
                <a:ext uri="{FF2B5EF4-FFF2-40B4-BE49-F238E27FC236}">
                  <a16:creationId xmlns:a16="http://schemas.microsoft.com/office/drawing/2014/main" id="{8C3A878E-131B-4797-A9D6-0B76027A8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6412" y="4814888"/>
              <a:ext cx="123825" cy="15875"/>
            </a:xfrm>
            <a:custGeom>
              <a:avLst/>
              <a:gdLst>
                <a:gd name="T0" fmla="*/ 31 w 233"/>
                <a:gd name="T1" fmla="*/ 29 h 29"/>
                <a:gd name="T2" fmla="*/ 0 w 233"/>
                <a:gd name="T3" fmla="*/ 29 h 29"/>
                <a:gd name="T4" fmla="*/ 0 w 233"/>
                <a:gd name="T5" fmla="*/ 0 h 29"/>
                <a:gd name="T6" fmla="*/ 31 w 233"/>
                <a:gd name="T7" fmla="*/ 0 h 29"/>
                <a:gd name="T8" fmla="*/ 31 w 233"/>
                <a:gd name="T9" fmla="*/ 29 h 29"/>
                <a:gd name="T10" fmla="*/ 233 w 233"/>
                <a:gd name="T11" fmla="*/ 29 h 29"/>
                <a:gd name="T12" fmla="*/ 63 w 233"/>
                <a:gd name="T13" fmla="*/ 29 h 29"/>
                <a:gd name="T14" fmla="*/ 63 w 233"/>
                <a:gd name="T15" fmla="*/ 0 h 29"/>
                <a:gd name="T16" fmla="*/ 233 w 233"/>
                <a:gd name="T17" fmla="*/ 0 h 29"/>
                <a:gd name="T18" fmla="*/ 233 w 233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9">
                  <a:moveTo>
                    <a:pt x="31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29"/>
                  </a:lnTo>
                  <a:close/>
                  <a:moveTo>
                    <a:pt x="233" y="29"/>
                  </a:moveTo>
                  <a:lnTo>
                    <a:pt x="63" y="29"/>
                  </a:lnTo>
                  <a:lnTo>
                    <a:pt x="63" y="0"/>
                  </a:lnTo>
                  <a:lnTo>
                    <a:pt x="233" y="0"/>
                  </a:lnTo>
                  <a:lnTo>
                    <a:pt x="233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1" name="Freeform 469">
              <a:extLst>
                <a:ext uri="{FF2B5EF4-FFF2-40B4-BE49-F238E27FC236}">
                  <a16:creationId xmlns:a16="http://schemas.microsoft.com/office/drawing/2014/main" id="{57869158-CDAE-48E1-AAAC-DEB869228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7" y="4757738"/>
              <a:ext cx="120650" cy="42863"/>
            </a:xfrm>
            <a:custGeom>
              <a:avLst/>
              <a:gdLst>
                <a:gd name="T0" fmla="*/ 203 w 230"/>
                <a:gd name="T1" fmla="*/ 4 h 83"/>
                <a:gd name="T2" fmla="*/ 229 w 230"/>
                <a:gd name="T3" fmla="*/ 0 h 83"/>
                <a:gd name="T4" fmla="*/ 230 w 230"/>
                <a:gd name="T5" fmla="*/ 11 h 83"/>
                <a:gd name="T6" fmla="*/ 230 w 230"/>
                <a:gd name="T7" fmla="*/ 21 h 83"/>
                <a:gd name="T8" fmla="*/ 230 w 230"/>
                <a:gd name="T9" fmla="*/ 36 h 83"/>
                <a:gd name="T10" fmla="*/ 226 w 230"/>
                <a:gd name="T11" fmla="*/ 46 h 83"/>
                <a:gd name="T12" fmla="*/ 220 w 230"/>
                <a:gd name="T13" fmla="*/ 54 h 83"/>
                <a:gd name="T14" fmla="*/ 213 w 230"/>
                <a:gd name="T15" fmla="*/ 59 h 83"/>
                <a:gd name="T16" fmla="*/ 202 w 230"/>
                <a:gd name="T17" fmla="*/ 61 h 83"/>
                <a:gd name="T18" fmla="*/ 179 w 230"/>
                <a:gd name="T19" fmla="*/ 61 h 83"/>
                <a:gd name="T20" fmla="*/ 82 w 230"/>
                <a:gd name="T21" fmla="*/ 61 h 83"/>
                <a:gd name="T22" fmla="*/ 82 w 230"/>
                <a:gd name="T23" fmla="*/ 83 h 83"/>
                <a:gd name="T24" fmla="*/ 59 w 230"/>
                <a:gd name="T25" fmla="*/ 83 h 83"/>
                <a:gd name="T26" fmla="*/ 59 w 230"/>
                <a:gd name="T27" fmla="*/ 61 h 83"/>
                <a:gd name="T28" fmla="*/ 17 w 230"/>
                <a:gd name="T29" fmla="*/ 61 h 83"/>
                <a:gd name="T30" fmla="*/ 0 w 230"/>
                <a:gd name="T31" fmla="*/ 33 h 83"/>
                <a:gd name="T32" fmla="*/ 59 w 230"/>
                <a:gd name="T33" fmla="*/ 33 h 83"/>
                <a:gd name="T34" fmla="*/ 59 w 230"/>
                <a:gd name="T35" fmla="*/ 4 h 83"/>
                <a:gd name="T36" fmla="*/ 82 w 230"/>
                <a:gd name="T37" fmla="*/ 4 h 83"/>
                <a:gd name="T38" fmla="*/ 82 w 230"/>
                <a:gd name="T39" fmla="*/ 33 h 83"/>
                <a:gd name="T40" fmla="*/ 180 w 230"/>
                <a:gd name="T41" fmla="*/ 33 h 83"/>
                <a:gd name="T42" fmla="*/ 192 w 230"/>
                <a:gd name="T43" fmla="*/ 33 h 83"/>
                <a:gd name="T44" fmla="*/ 196 w 230"/>
                <a:gd name="T45" fmla="*/ 31 h 83"/>
                <a:gd name="T46" fmla="*/ 200 w 230"/>
                <a:gd name="T47" fmla="*/ 30 h 83"/>
                <a:gd name="T48" fmla="*/ 202 w 230"/>
                <a:gd name="T49" fmla="*/ 27 h 83"/>
                <a:gd name="T50" fmla="*/ 203 w 230"/>
                <a:gd name="T51" fmla="*/ 23 h 83"/>
                <a:gd name="T52" fmla="*/ 204 w 230"/>
                <a:gd name="T53" fmla="*/ 17 h 83"/>
                <a:gd name="T54" fmla="*/ 204 w 230"/>
                <a:gd name="T55" fmla="*/ 11 h 83"/>
                <a:gd name="T56" fmla="*/ 203 w 230"/>
                <a:gd name="T5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0" h="83">
                  <a:moveTo>
                    <a:pt x="203" y="4"/>
                  </a:moveTo>
                  <a:lnTo>
                    <a:pt x="229" y="0"/>
                  </a:lnTo>
                  <a:lnTo>
                    <a:pt x="230" y="11"/>
                  </a:lnTo>
                  <a:lnTo>
                    <a:pt x="230" y="21"/>
                  </a:lnTo>
                  <a:lnTo>
                    <a:pt x="230" y="36"/>
                  </a:lnTo>
                  <a:lnTo>
                    <a:pt x="226" y="46"/>
                  </a:lnTo>
                  <a:lnTo>
                    <a:pt x="220" y="54"/>
                  </a:lnTo>
                  <a:lnTo>
                    <a:pt x="213" y="59"/>
                  </a:lnTo>
                  <a:lnTo>
                    <a:pt x="202" y="61"/>
                  </a:lnTo>
                  <a:lnTo>
                    <a:pt x="179" y="61"/>
                  </a:lnTo>
                  <a:lnTo>
                    <a:pt x="82" y="61"/>
                  </a:lnTo>
                  <a:lnTo>
                    <a:pt x="82" y="83"/>
                  </a:lnTo>
                  <a:lnTo>
                    <a:pt x="59" y="83"/>
                  </a:lnTo>
                  <a:lnTo>
                    <a:pt x="59" y="61"/>
                  </a:lnTo>
                  <a:lnTo>
                    <a:pt x="17" y="61"/>
                  </a:lnTo>
                  <a:lnTo>
                    <a:pt x="0" y="33"/>
                  </a:lnTo>
                  <a:lnTo>
                    <a:pt x="59" y="33"/>
                  </a:lnTo>
                  <a:lnTo>
                    <a:pt x="59" y="4"/>
                  </a:lnTo>
                  <a:lnTo>
                    <a:pt x="82" y="4"/>
                  </a:lnTo>
                  <a:lnTo>
                    <a:pt x="82" y="33"/>
                  </a:lnTo>
                  <a:lnTo>
                    <a:pt x="180" y="33"/>
                  </a:lnTo>
                  <a:lnTo>
                    <a:pt x="192" y="33"/>
                  </a:lnTo>
                  <a:lnTo>
                    <a:pt x="196" y="31"/>
                  </a:lnTo>
                  <a:lnTo>
                    <a:pt x="200" y="30"/>
                  </a:lnTo>
                  <a:lnTo>
                    <a:pt x="202" y="27"/>
                  </a:lnTo>
                  <a:lnTo>
                    <a:pt x="203" y="23"/>
                  </a:lnTo>
                  <a:lnTo>
                    <a:pt x="204" y="17"/>
                  </a:lnTo>
                  <a:lnTo>
                    <a:pt x="204" y="11"/>
                  </a:lnTo>
                  <a:lnTo>
                    <a:pt x="203" y="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2" name="Freeform 470">
              <a:extLst>
                <a:ext uri="{FF2B5EF4-FFF2-40B4-BE49-F238E27FC236}">
                  <a16:creationId xmlns:a16="http://schemas.microsoft.com/office/drawing/2014/main" id="{E4590B75-8281-4584-82A9-590E4172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750" y="4672013"/>
              <a:ext cx="127000" cy="80963"/>
            </a:xfrm>
            <a:custGeom>
              <a:avLst/>
              <a:gdLst>
                <a:gd name="T0" fmla="*/ 235 w 238"/>
                <a:gd name="T1" fmla="*/ 140 h 155"/>
                <a:gd name="T2" fmla="*/ 207 w 238"/>
                <a:gd name="T3" fmla="*/ 143 h 155"/>
                <a:gd name="T4" fmla="*/ 210 w 238"/>
                <a:gd name="T5" fmla="*/ 133 h 155"/>
                <a:gd name="T6" fmla="*/ 210 w 238"/>
                <a:gd name="T7" fmla="*/ 126 h 155"/>
                <a:gd name="T8" fmla="*/ 210 w 238"/>
                <a:gd name="T9" fmla="*/ 117 h 155"/>
                <a:gd name="T10" fmla="*/ 207 w 238"/>
                <a:gd name="T11" fmla="*/ 111 h 155"/>
                <a:gd name="T12" fmla="*/ 203 w 238"/>
                <a:gd name="T13" fmla="*/ 106 h 155"/>
                <a:gd name="T14" fmla="*/ 199 w 238"/>
                <a:gd name="T15" fmla="*/ 101 h 155"/>
                <a:gd name="T16" fmla="*/ 192 w 238"/>
                <a:gd name="T17" fmla="*/ 99 h 155"/>
                <a:gd name="T18" fmla="*/ 177 w 238"/>
                <a:gd name="T19" fmla="*/ 93 h 155"/>
                <a:gd name="T20" fmla="*/ 174 w 238"/>
                <a:gd name="T21" fmla="*/ 91 h 155"/>
                <a:gd name="T22" fmla="*/ 170 w 238"/>
                <a:gd name="T23" fmla="*/ 90 h 155"/>
                <a:gd name="T24" fmla="*/ 0 w 238"/>
                <a:gd name="T25" fmla="*/ 155 h 155"/>
                <a:gd name="T26" fmla="*/ 0 w 238"/>
                <a:gd name="T27" fmla="*/ 123 h 155"/>
                <a:gd name="T28" fmla="*/ 98 w 238"/>
                <a:gd name="T29" fmla="*/ 89 h 155"/>
                <a:gd name="T30" fmla="*/ 117 w 238"/>
                <a:gd name="T31" fmla="*/ 81 h 155"/>
                <a:gd name="T32" fmla="*/ 138 w 238"/>
                <a:gd name="T33" fmla="*/ 76 h 155"/>
                <a:gd name="T34" fmla="*/ 118 w 238"/>
                <a:gd name="T35" fmla="*/ 71 h 155"/>
                <a:gd name="T36" fmla="*/ 99 w 238"/>
                <a:gd name="T37" fmla="*/ 64 h 155"/>
                <a:gd name="T38" fmla="*/ 0 w 238"/>
                <a:gd name="T39" fmla="*/ 28 h 155"/>
                <a:gd name="T40" fmla="*/ 0 w 238"/>
                <a:gd name="T41" fmla="*/ 0 h 155"/>
                <a:gd name="T42" fmla="*/ 173 w 238"/>
                <a:gd name="T43" fmla="*/ 64 h 155"/>
                <a:gd name="T44" fmla="*/ 197 w 238"/>
                <a:gd name="T45" fmla="*/ 74 h 155"/>
                <a:gd name="T46" fmla="*/ 210 w 238"/>
                <a:gd name="T47" fmla="*/ 80 h 155"/>
                <a:gd name="T48" fmla="*/ 223 w 238"/>
                <a:gd name="T49" fmla="*/ 89 h 155"/>
                <a:gd name="T50" fmla="*/ 232 w 238"/>
                <a:gd name="T51" fmla="*/ 97 h 155"/>
                <a:gd name="T52" fmla="*/ 238 w 238"/>
                <a:gd name="T53" fmla="*/ 109 h 155"/>
                <a:gd name="T54" fmla="*/ 238 w 238"/>
                <a:gd name="T55" fmla="*/ 122 h 155"/>
                <a:gd name="T56" fmla="*/ 238 w 238"/>
                <a:gd name="T57" fmla="*/ 130 h 155"/>
                <a:gd name="T58" fmla="*/ 235 w 238"/>
                <a:gd name="T59" fmla="*/ 14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8" h="155">
                  <a:moveTo>
                    <a:pt x="235" y="140"/>
                  </a:moveTo>
                  <a:lnTo>
                    <a:pt x="207" y="143"/>
                  </a:lnTo>
                  <a:lnTo>
                    <a:pt x="210" y="133"/>
                  </a:lnTo>
                  <a:lnTo>
                    <a:pt x="210" y="126"/>
                  </a:lnTo>
                  <a:lnTo>
                    <a:pt x="210" y="117"/>
                  </a:lnTo>
                  <a:lnTo>
                    <a:pt x="207" y="111"/>
                  </a:lnTo>
                  <a:lnTo>
                    <a:pt x="203" y="106"/>
                  </a:lnTo>
                  <a:lnTo>
                    <a:pt x="199" y="101"/>
                  </a:lnTo>
                  <a:lnTo>
                    <a:pt x="192" y="99"/>
                  </a:lnTo>
                  <a:lnTo>
                    <a:pt x="177" y="93"/>
                  </a:lnTo>
                  <a:lnTo>
                    <a:pt x="174" y="91"/>
                  </a:lnTo>
                  <a:lnTo>
                    <a:pt x="170" y="90"/>
                  </a:lnTo>
                  <a:lnTo>
                    <a:pt x="0" y="155"/>
                  </a:lnTo>
                  <a:lnTo>
                    <a:pt x="0" y="123"/>
                  </a:lnTo>
                  <a:lnTo>
                    <a:pt x="98" y="89"/>
                  </a:lnTo>
                  <a:lnTo>
                    <a:pt x="117" y="81"/>
                  </a:lnTo>
                  <a:lnTo>
                    <a:pt x="138" y="76"/>
                  </a:lnTo>
                  <a:lnTo>
                    <a:pt x="118" y="71"/>
                  </a:lnTo>
                  <a:lnTo>
                    <a:pt x="99" y="64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73" y="64"/>
                  </a:lnTo>
                  <a:lnTo>
                    <a:pt x="197" y="74"/>
                  </a:lnTo>
                  <a:lnTo>
                    <a:pt x="210" y="80"/>
                  </a:lnTo>
                  <a:lnTo>
                    <a:pt x="223" y="89"/>
                  </a:lnTo>
                  <a:lnTo>
                    <a:pt x="232" y="97"/>
                  </a:lnTo>
                  <a:lnTo>
                    <a:pt x="238" y="109"/>
                  </a:lnTo>
                  <a:lnTo>
                    <a:pt x="238" y="122"/>
                  </a:lnTo>
                  <a:lnTo>
                    <a:pt x="238" y="130"/>
                  </a:lnTo>
                  <a:lnTo>
                    <a:pt x="235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3" name="Freeform 471">
              <a:extLst>
                <a:ext uri="{FF2B5EF4-FFF2-40B4-BE49-F238E27FC236}">
                  <a16:creationId xmlns:a16="http://schemas.microsoft.com/office/drawing/2014/main" id="{30872082-0E47-4DE8-B1C3-4BBE8765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7" y="2497138"/>
              <a:ext cx="85725" cy="109538"/>
            </a:xfrm>
            <a:custGeom>
              <a:avLst/>
              <a:gdLst>
                <a:gd name="T0" fmla="*/ 0 w 162"/>
                <a:gd name="T1" fmla="*/ 206 h 206"/>
                <a:gd name="T2" fmla="*/ 0 w 162"/>
                <a:gd name="T3" fmla="*/ 0 h 206"/>
                <a:gd name="T4" fmla="*/ 27 w 162"/>
                <a:gd name="T5" fmla="*/ 0 h 206"/>
                <a:gd name="T6" fmla="*/ 135 w 162"/>
                <a:gd name="T7" fmla="*/ 162 h 206"/>
                <a:gd name="T8" fmla="*/ 135 w 162"/>
                <a:gd name="T9" fmla="*/ 0 h 206"/>
                <a:gd name="T10" fmla="*/ 162 w 162"/>
                <a:gd name="T11" fmla="*/ 0 h 206"/>
                <a:gd name="T12" fmla="*/ 162 w 162"/>
                <a:gd name="T13" fmla="*/ 206 h 206"/>
                <a:gd name="T14" fmla="*/ 133 w 162"/>
                <a:gd name="T15" fmla="*/ 206 h 206"/>
                <a:gd name="T16" fmla="*/ 26 w 162"/>
                <a:gd name="T17" fmla="*/ 44 h 206"/>
                <a:gd name="T18" fmla="*/ 26 w 162"/>
                <a:gd name="T19" fmla="*/ 206 h 206"/>
                <a:gd name="T20" fmla="*/ 0 w 162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6">
                  <a:moveTo>
                    <a:pt x="0" y="20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2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6"/>
                  </a:lnTo>
                  <a:lnTo>
                    <a:pt x="133" y="206"/>
                  </a:lnTo>
                  <a:lnTo>
                    <a:pt x="26" y="44"/>
                  </a:lnTo>
                  <a:lnTo>
                    <a:pt x="26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4" name="Freeform 472">
              <a:extLst>
                <a:ext uri="{FF2B5EF4-FFF2-40B4-BE49-F238E27FC236}">
                  <a16:creationId xmlns:a16="http://schemas.microsoft.com/office/drawing/2014/main" id="{46FDDD1F-2BB2-44D2-89BC-F084257F2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0" y="2530476"/>
              <a:ext cx="73025" cy="46038"/>
            </a:xfrm>
            <a:custGeom>
              <a:avLst/>
              <a:gdLst>
                <a:gd name="T0" fmla="*/ 137 w 137"/>
                <a:gd name="T1" fmla="*/ 23 h 87"/>
                <a:gd name="T2" fmla="*/ 0 w 137"/>
                <a:gd name="T3" fmla="*/ 23 h 87"/>
                <a:gd name="T4" fmla="*/ 0 w 137"/>
                <a:gd name="T5" fmla="*/ 0 h 87"/>
                <a:gd name="T6" fmla="*/ 137 w 137"/>
                <a:gd name="T7" fmla="*/ 0 h 87"/>
                <a:gd name="T8" fmla="*/ 137 w 137"/>
                <a:gd name="T9" fmla="*/ 23 h 87"/>
                <a:gd name="T10" fmla="*/ 137 w 137"/>
                <a:gd name="T11" fmla="*/ 87 h 87"/>
                <a:gd name="T12" fmla="*/ 0 w 137"/>
                <a:gd name="T13" fmla="*/ 87 h 87"/>
                <a:gd name="T14" fmla="*/ 0 w 137"/>
                <a:gd name="T15" fmla="*/ 62 h 87"/>
                <a:gd name="T16" fmla="*/ 137 w 137"/>
                <a:gd name="T17" fmla="*/ 62 h 87"/>
                <a:gd name="T18" fmla="*/ 137 w 137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7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7"/>
                  </a:moveTo>
                  <a:lnTo>
                    <a:pt x="0" y="87"/>
                  </a:lnTo>
                  <a:lnTo>
                    <a:pt x="0" y="62"/>
                  </a:lnTo>
                  <a:lnTo>
                    <a:pt x="137" y="62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5" name="Freeform 473">
              <a:extLst>
                <a:ext uri="{FF2B5EF4-FFF2-40B4-BE49-F238E27FC236}">
                  <a16:creationId xmlns:a16="http://schemas.microsoft.com/office/drawing/2014/main" id="{F368754D-D3B0-4A64-AB4E-6FE0D9CE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5" y="2497138"/>
              <a:ext cx="71438" cy="109538"/>
            </a:xfrm>
            <a:custGeom>
              <a:avLst/>
              <a:gdLst>
                <a:gd name="T0" fmla="*/ 136 w 136"/>
                <a:gd name="T1" fmla="*/ 182 h 206"/>
                <a:gd name="T2" fmla="*/ 136 w 136"/>
                <a:gd name="T3" fmla="*/ 206 h 206"/>
                <a:gd name="T4" fmla="*/ 0 w 136"/>
                <a:gd name="T5" fmla="*/ 206 h 206"/>
                <a:gd name="T6" fmla="*/ 0 w 136"/>
                <a:gd name="T7" fmla="*/ 196 h 206"/>
                <a:gd name="T8" fmla="*/ 3 w 136"/>
                <a:gd name="T9" fmla="*/ 188 h 206"/>
                <a:gd name="T10" fmla="*/ 9 w 136"/>
                <a:gd name="T11" fmla="*/ 175 h 206"/>
                <a:gd name="T12" fmla="*/ 19 w 136"/>
                <a:gd name="T13" fmla="*/ 161 h 206"/>
                <a:gd name="T14" fmla="*/ 33 w 136"/>
                <a:gd name="T15" fmla="*/ 146 h 206"/>
                <a:gd name="T16" fmla="*/ 52 w 136"/>
                <a:gd name="T17" fmla="*/ 130 h 206"/>
                <a:gd name="T18" fmla="*/ 82 w 136"/>
                <a:gd name="T19" fmla="*/ 105 h 206"/>
                <a:gd name="T20" fmla="*/ 98 w 136"/>
                <a:gd name="T21" fmla="*/ 86 h 206"/>
                <a:gd name="T22" fmla="*/ 108 w 136"/>
                <a:gd name="T23" fmla="*/ 70 h 206"/>
                <a:gd name="T24" fmla="*/ 110 w 136"/>
                <a:gd name="T25" fmla="*/ 56 h 206"/>
                <a:gd name="T26" fmla="*/ 108 w 136"/>
                <a:gd name="T27" fmla="*/ 41 h 206"/>
                <a:gd name="T28" fmla="*/ 100 w 136"/>
                <a:gd name="T29" fmla="*/ 31 h 206"/>
                <a:gd name="T30" fmla="*/ 87 w 136"/>
                <a:gd name="T31" fmla="*/ 23 h 206"/>
                <a:gd name="T32" fmla="*/ 71 w 136"/>
                <a:gd name="T33" fmla="*/ 20 h 206"/>
                <a:gd name="T34" fmla="*/ 53 w 136"/>
                <a:gd name="T35" fmla="*/ 23 h 206"/>
                <a:gd name="T36" fmla="*/ 42 w 136"/>
                <a:gd name="T37" fmla="*/ 31 h 206"/>
                <a:gd name="T38" fmla="*/ 33 w 136"/>
                <a:gd name="T39" fmla="*/ 44 h 206"/>
                <a:gd name="T40" fmla="*/ 30 w 136"/>
                <a:gd name="T41" fmla="*/ 61 h 206"/>
                <a:gd name="T42" fmla="*/ 5 w 136"/>
                <a:gd name="T43" fmla="*/ 59 h 206"/>
                <a:gd name="T44" fmla="*/ 6 w 136"/>
                <a:gd name="T45" fmla="*/ 44 h 206"/>
                <a:gd name="T46" fmla="*/ 16 w 136"/>
                <a:gd name="T47" fmla="*/ 23 h 206"/>
                <a:gd name="T48" fmla="*/ 25 w 136"/>
                <a:gd name="T49" fmla="*/ 14 h 206"/>
                <a:gd name="T50" fmla="*/ 35 w 136"/>
                <a:gd name="T51" fmla="*/ 8 h 206"/>
                <a:gd name="T52" fmla="*/ 58 w 136"/>
                <a:gd name="T53" fmla="*/ 0 h 206"/>
                <a:gd name="T54" fmla="*/ 72 w 136"/>
                <a:gd name="T55" fmla="*/ 0 h 206"/>
                <a:gd name="T56" fmla="*/ 87 w 136"/>
                <a:gd name="T57" fmla="*/ 0 h 206"/>
                <a:gd name="T58" fmla="*/ 110 w 136"/>
                <a:gd name="T59" fmla="*/ 8 h 206"/>
                <a:gd name="T60" fmla="*/ 118 w 136"/>
                <a:gd name="T61" fmla="*/ 16 h 206"/>
                <a:gd name="T62" fmla="*/ 127 w 136"/>
                <a:gd name="T63" fmla="*/ 24 h 206"/>
                <a:gd name="T64" fmla="*/ 136 w 136"/>
                <a:gd name="T65" fmla="*/ 44 h 206"/>
                <a:gd name="T66" fmla="*/ 136 w 136"/>
                <a:gd name="T67" fmla="*/ 57 h 206"/>
                <a:gd name="T68" fmla="*/ 136 w 136"/>
                <a:gd name="T69" fmla="*/ 69 h 206"/>
                <a:gd name="T70" fmla="*/ 131 w 136"/>
                <a:gd name="T71" fmla="*/ 80 h 206"/>
                <a:gd name="T72" fmla="*/ 124 w 136"/>
                <a:gd name="T73" fmla="*/ 93 h 206"/>
                <a:gd name="T74" fmla="*/ 114 w 136"/>
                <a:gd name="T75" fmla="*/ 106 h 206"/>
                <a:gd name="T76" fmla="*/ 100 w 136"/>
                <a:gd name="T77" fmla="*/ 120 h 206"/>
                <a:gd name="T78" fmla="*/ 75 w 136"/>
                <a:gd name="T79" fmla="*/ 142 h 206"/>
                <a:gd name="T80" fmla="*/ 55 w 136"/>
                <a:gd name="T81" fmla="*/ 159 h 206"/>
                <a:gd name="T82" fmla="*/ 46 w 136"/>
                <a:gd name="T83" fmla="*/ 168 h 206"/>
                <a:gd name="T84" fmla="*/ 39 w 136"/>
                <a:gd name="T85" fmla="*/ 175 h 206"/>
                <a:gd name="T86" fmla="*/ 35 w 136"/>
                <a:gd name="T87" fmla="*/ 182 h 206"/>
                <a:gd name="T88" fmla="*/ 136 w 136"/>
                <a:gd name="T89" fmla="*/ 18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206">
                  <a:moveTo>
                    <a:pt x="136" y="182"/>
                  </a:moveTo>
                  <a:lnTo>
                    <a:pt x="136" y="20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3" y="188"/>
                  </a:lnTo>
                  <a:lnTo>
                    <a:pt x="9" y="175"/>
                  </a:lnTo>
                  <a:lnTo>
                    <a:pt x="19" y="161"/>
                  </a:lnTo>
                  <a:lnTo>
                    <a:pt x="33" y="146"/>
                  </a:lnTo>
                  <a:lnTo>
                    <a:pt x="52" y="130"/>
                  </a:lnTo>
                  <a:lnTo>
                    <a:pt x="82" y="105"/>
                  </a:lnTo>
                  <a:lnTo>
                    <a:pt x="98" y="86"/>
                  </a:lnTo>
                  <a:lnTo>
                    <a:pt x="108" y="70"/>
                  </a:lnTo>
                  <a:lnTo>
                    <a:pt x="110" y="56"/>
                  </a:lnTo>
                  <a:lnTo>
                    <a:pt x="108" y="41"/>
                  </a:lnTo>
                  <a:lnTo>
                    <a:pt x="100" y="31"/>
                  </a:lnTo>
                  <a:lnTo>
                    <a:pt x="87" y="23"/>
                  </a:lnTo>
                  <a:lnTo>
                    <a:pt x="71" y="20"/>
                  </a:lnTo>
                  <a:lnTo>
                    <a:pt x="53" y="23"/>
                  </a:lnTo>
                  <a:lnTo>
                    <a:pt x="42" y="31"/>
                  </a:lnTo>
                  <a:lnTo>
                    <a:pt x="33" y="44"/>
                  </a:lnTo>
                  <a:lnTo>
                    <a:pt x="30" y="61"/>
                  </a:lnTo>
                  <a:lnTo>
                    <a:pt x="5" y="59"/>
                  </a:lnTo>
                  <a:lnTo>
                    <a:pt x="6" y="4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5" y="8"/>
                  </a:lnTo>
                  <a:lnTo>
                    <a:pt x="58" y="0"/>
                  </a:lnTo>
                  <a:lnTo>
                    <a:pt x="72" y="0"/>
                  </a:lnTo>
                  <a:lnTo>
                    <a:pt x="87" y="0"/>
                  </a:lnTo>
                  <a:lnTo>
                    <a:pt x="110" y="8"/>
                  </a:lnTo>
                  <a:lnTo>
                    <a:pt x="118" y="16"/>
                  </a:lnTo>
                  <a:lnTo>
                    <a:pt x="127" y="24"/>
                  </a:lnTo>
                  <a:lnTo>
                    <a:pt x="136" y="44"/>
                  </a:lnTo>
                  <a:lnTo>
                    <a:pt x="136" y="57"/>
                  </a:lnTo>
                  <a:lnTo>
                    <a:pt x="136" y="69"/>
                  </a:lnTo>
                  <a:lnTo>
                    <a:pt x="131" y="80"/>
                  </a:lnTo>
                  <a:lnTo>
                    <a:pt x="124" y="93"/>
                  </a:lnTo>
                  <a:lnTo>
                    <a:pt x="114" y="106"/>
                  </a:lnTo>
                  <a:lnTo>
                    <a:pt x="100" y="120"/>
                  </a:lnTo>
                  <a:lnTo>
                    <a:pt x="75" y="142"/>
                  </a:lnTo>
                  <a:lnTo>
                    <a:pt x="55" y="159"/>
                  </a:lnTo>
                  <a:lnTo>
                    <a:pt x="46" y="168"/>
                  </a:lnTo>
                  <a:lnTo>
                    <a:pt x="39" y="175"/>
                  </a:lnTo>
                  <a:lnTo>
                    <a:pt x="35" y="182"/>
                  </a:lnTo>
                  <a:lnTo>
                    <a:pt x="136" y="18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6" name="Freeform 474">
              <a:extLst>
                <a:ext uri="{FF2B5EF4-FFF2-40B4-BE49-F238E27FC236}">
                  <a16:creationId xmlns:a16="http://schemas.microsoft.com/office/drawing/2014/main" id="{0FC4747F-174B-427D-86AC-446370EE1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478338"/>
              <a:ext cx="85725" cy="107950"/>
            </a:xfrm>
            <a:custGeom>
              <a:avLst/>
              <a:gdLst>
                <a:gd name="T0" fmla="*/ 0 w 162"/>
                <a:gd name="T1" fmla="*/ 205 h 205"/>
                <a:gd name="T2" fmla="*/ 0 w 162"/>
                <a:gd name="T3" fmla="*/ 0 h 205"/>
                <a:gd name="T4" fmla="*/ 27 w 162"/>
                <a:gd name="T5" fmla="*/ 0 h 205"/>
                <a:gd name="T6" fmla="*/ 135 w 162"/>
                <a:gd name="T7" fmla="*/ 161 h 205"/>
                <a:gd name="T8" fmla="*/ 135 w 162"/>
                <a:gd name="T9" fmla="*/ 0 h 205"/>
                <a:gd name="T10" fmla="*/ 162 w 162"/>
                <a:gd name="T11" fmla="*/ 0 h 205"/>
                <a:gd name="T12" fmla="*/ 162 w 162"/>
                <a:gd name="T13" fmla="*/ 205 h 205"/>
                <a:gd name="T14" fmla="*/ 133 w 162"/>
                <a:gd name="T15" fmla="*/ 205 h 205"/>
                <a:gd name="T16" fmla="*/ 25 w 162"/>
                <a:gd name="T17" fmla="*/ 44 h 205"/>
                <a:gd name="T18" fmla="*/ 25 w 162"/>
                <a:gd name="T19" fmla="*/ 205 h 205"/>
                <a:gd name="T20" fmla="*/ 0 w 162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5">
                  <a:moveTo>
                    <a:pt x="0" y="205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1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5"/>
                  </a:lnTo>
                  <a:lnTo>
                    <a:pt x="133" y="205"/>
                  </a:lnTo>
                  <a:lnTo>
                    <a:pt x="25" y="44"/>
                  </a:lnTo>
                  <a:lnTo>
                    <a:pt x="25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7" name="Freeform 475">
              <a:extLst>
                <a:ext uri="{FF2B5EF4-FFF2-40B4-BE49-F238E27FC236}">
                  <a16:creationId xmlns:a16="http://schemas.microsoft.com/office/drawing/2014/main" id="{3CF7E5BA-88C4-4BE4-B5CF-3DF4E7C11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437" y="4511676"/>
              <a:ext cx="71438" cy="44450"/>
            </a:xfrm>
            <a:custGeom>
              <a:avLst/>
              <a:gdLst>
                <a:gd name="T0" fmla="*/ 137 w 137"/>
                <a:gd name="T1" fmla="*/ 23 h 84"/>
                <a:gd name="T2" fmla="*/ 0 w 137"/>
                <a:gd name="T3" fmla="*/ 23 h 84"/>
                <a:gd name="T4" fmla="*/ 0 w 137"/>
                <a:gd name="T5" fmla="*/ 0 h 84"/>
                <a:gd name="T6" fmla="*/ 137 w 137"/>
                <a:gd name="T7" fmla="*/ 0 h 84"/>
                <a:gd name="T8" fmla="*/ 137 w 137"/>
                <a:gd name="T9" fmla="*/ 23 h 84"/>
                <a:gd name="T10" fmla="*/ 137 w 137"/>
                <a:gd name="T11" fmla="*/ 84 h 84"/>
                <a:gd name="T12" fmla="*/ 0 w 137"/>
                <a:gd name="T13" fmla="*/ 84 h 84"/>
                <a:gd name="T14" fmla="*/ 0 w 137"/>
                <a:gd name="T15" fmla="*/ 61 h 84"/>
                <a:gd name="T16" fmla="*/ 137 w 137"/>
                <a:gd name="T17" fmla="*/ 61 h 84"/>
                <a:gd name="T18" fmla="*/ 137 w 13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4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4"/>
                  </a:moveTo>
                  <a:lnTo>
                    <a:pt x="0" y="84"/>
                  </a:lnTo>
                  <a:lnTo>
                    <a:pt x="0" y="61"/>
                  </a:lnTo>
                  <a:lnTo>
                    <a:pt x="137" y="61"/>
                  </a:lnTo>
                  <a:lnTo>
                    <a:pt x="137" y="8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8" name="Freeform 476">
              <a:extLst>
                <a:ext uri="{FF2B5EF4-FFF2-40B4-BE49-F238E27FC236}">
                  <a16:creationId xmlns:a16="http://schemas.microsoft.com/office/drawing/2014/main" id="{F42227F2-600E-49C9-BBF5-8ACF46AF1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400" y="4478338"/>
              <a:ext cx="76200" cy="107950"/>
            </a:xfrm>
            <a:custGeom>
              <a:avLst/>
              <a:gdLst>
                <a:gd name="T0" fmla="*/ 90 w 143"/>
                <a:gd name="T1" fmla="*/ 205 h 205"/>
                <a:gd name="T2" fmla="*/ 90 w 143"/>
                <a:gd name="T3" fmla="*/ 156 h 205"/>
                <a:gd name="T4" fmla="*/ 0 w 143"/>
                <a:gd name="T5" fmla="*/ 156 h 205"/>
                <a:gd name="T6" fmla="*/ 0 w 143"/>
                <a:gd name="T7" fmla="*/ 133 h 205"/>
                <a:gd name="T8" fmla="*/ 95 w 143"/>
                <a:gd name="T9" fmla="*/ 0 h 205"/>
                <a:gd name="T10" fmla="*/ 116 w 143"/>
                <a:gd name="T11" fmla="*/ 0 h 205"/>
                <a:gd name="T12" fmla="*/ 116 w 143"/>
                <a:gd name="T13" fmla="*/ 133 h 205"/>
                <a:gd name="T14" fmla="*/ 143 w 143"/>
                <a:gd name="T15" fmla="*/ 133 h 205"/>
                <a:gd name="T16" fmla="*/ 143 w 143"/>
                <a:gd name="T17" fmla="*/ 156 h 205"/>
                <a:gd name="T18" fmla="*/ 116 w 143"/>
                <a:gd name="T19" fmla="*/ 156 h 205"/>
                <a:gd name="T20" fmla="*/ 116 w 143"/>
                <a:gd name="T21" fmla="*/ 205 h 205"/>
                <a:gd name="T22" fmla="*/ 90 w 143"/>
                <a:gd name="T23" fmla="*/ 205 h 205"/>
                <a:gd name="T24" fmla="*/ 90 w 143"/>
                <a:gd name="T25" fmla="*/ 133 h 205"/>
                <a:gd name="T26" fmla="*/ 90 w 143"/>
                <a:gd name="T27" fmla="*/ 40 h 205"/>
                <a:gd name="T28" fmla="*/ 26 w 143"/>
                <a:gd name="T29" fmla="*/ 133 h 205"/>
                <a:gd name="T30" fmla="*/ 90 w 143"/>
                <a:gd name="T31" fmla="*/ 13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205">
                  <a:moveTo>
                    <a:pt x="90" y="205"/>
                  </a:moveTo>
                  <a:lnTo>
                    <a:pt x="90" y="156"/>
                  </a:lnTo>
                  <a:lnTo>
                    <a:pt x="0" y="156"/>
                  </a:lnTo>
                  <a:lnTo>
                    <a:pt x="0" y="133"/>
                  </a:lnTo>
                  <a:lnTo>
                    <a:pt x="95" y="0"/>
                  </a:lnTo>
                  <a:lnTo>
                    <a:pt x="116" y="0"/>
                  </a:lnTo>
                  <a:lnTo>
                    <a:pt x="116" y="133"/>
                  </a:lnTo>
                  <a:lnTo>
                    <a:pt x="143" y="133"/>
                  </a:lnTo>
                  <a:lnTo>
                    <a:pt x="143" y="156"/>
                  </a:lnTo>
                  <a:lnTo>
                    <a:pt x="116" y="156"/>
                  </a:lnTo>
                  <a:lnTo>
                    <a:pt x="116" y="205"/>
                  </a:lnTo>
                  <a:lnTo>
                    <a:pt x="90" y="205"/>
                  </a:lnTo>
                  <a:close/>
                  <a:moveTo>
                    <a:pt x="90" y="133"/>
                  </a:moveTo>
                  <a:lnTo>
                    <a:pt x="90" y="40"/>
                  </a:lnTo>
                  <a:lnTo>
                    <a:pt x="26" y="133"/>
                  </a:lnTo>
                  <a:lnTo>
                    <a:pt x="90" y="13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9" name="Freeform 477">
              <a:extLst>
                <a:ext uri="{FF2B5EF4-FFF2-40B4-BE49-F238E27FC236}">
                  <a16:creationId xmlns:a16="http://schemas.microsoft.com/office/drawing/2014/main" id="{D7484481-63EA-4CE8-918C-149E6BAEC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600" y="5478463"/>
              <a:ext cx="85725" cy="109538"/>
            </a:xfrm>
            <a:custGeom>
              <a:avLst/>
              <a:gdLst>
                <a:gd name="T0" fmla="*/ 0 w 162"/>
                <a:gd name="T1" fmla="*/ 205 h 205"/>
                <a:gd name="T2" fmla="*/ 0 w 162"/>
                <a:gd name="T3" fmla="*/ 0 h 205"/>
                <a:gd name="T4" fmla="*/ 27 w 162"/>
                <a:gd name="T5" fmla="*/ 0 h 205"/>
                <a:gd name="T6" fmla="*/ 136 w 162"/>
                <a:gd name="T7" fmla="*/ 162 h 205"/>
                <a:gd name="T8" fmla="*/ 136 w 162"/>
                <a:gd name="T9" fmla="*/ 0 h 205"/>
                <a:gd name="T10" fmla="*/ 162 w 162"/>
                <a:gd name="T11" fmla="*/ 0 h 205"/>
                <a:gd name="T12" fmla="*/ 162 w 162"/>
                <a:gd name="T13" fmla="*/ 205 h 205"/>
                <a:gd name="T14" fmla="*/ 134 w 162"/>
                <a:gd name="T15" fmla="*/ 205 h 205"/>
                <a:gd name="T16" fmla="*/ 26 w 162"/>
                <a:gd name="T17" fmla="*/ 44 h 205"/>
                <a:gd name="T18" fmla="*/ 26 w 162"/>
                <a:gd name="T19" fmla="*/ 205 h 205"/>
                <a:gd name="T20" fmla="*/ 0 w 162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5">
                  <a:moveTo>
                    <a:pt x="0" y="205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6" y="162"/>
                  </a:lnTo>
                  <a:lnTo>
                    <a:pt x="136" y="0"/>
                  </a:lnTo>
                  <a:lnTo>
                    <a:pt x="162" y="0"/>
                  </a:lnTo>
                  <a:lnTo>
                    <a:pt x="162" y="205"/>
                  </a:lnTo>
                  <a:lnTo>
                    <a:pt x="134" y="205"/>
                  </a:lnTo>
                  <a:lnTo>
                    <a:pt x="26" y="44"/>
                  </a:lnTo>
                  <a:lnTo>
                    <a:pt x="26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0" name="Freeform 478">
              <a:extLst>
                <a:ext uri="{FF2B5EF4-FFF2-40B4-BE49-F238E27FC236}">
                  <a16:creationId xmlns:a16="http://schemas.microsoft.com/office/drawing/2014/main" id="{C7B2F237-C9F0-479D-8DFB-33DA86DE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2" y="5511801"/>
              <a:ext cx="73025" cy="46038"/>
            </a:xfrm>
            <a:custGeom>
              <a:avLst/>
              <a:gdLst>
                <a:gd name="T0" fmla="*/ 137 w 137"/>
                <a:gd name="T1" fmla="*/ 23 h 87"/>
                <a:gd name="T2" fmla="*/ 0 w 137"/>
                <a:gd name="T3" fmla="*/ 23 h 87"/>
                <a:gd name="T4" fmla="*/ 0 w 137"/>
                <a:gd name="T5" fmla="*/ 0 h 87"/>
                <a:gd name="T6" fmla="*/ 137 w 137"/>
                <a:gd name="T7" fmla="*/ 0 h 87"/>
                <a:gd name="T8" fmla="*/ 137 w 137"/>
                <a:gd name="T9" fmla="*/ 23 h 87"/>
                <a:gd name="T10" fmla="*/ 137 w 137"/>
                <a:gd name="T11" fmla="*/ 87 h 87"/>
                <a:gd name="T12" fmla="*/ 0 w 137"/>
                <a:gd name="T13" fmla="*/ 87 h 87"/>
                <a:gd name="T14" fmla="*/ 0 w 137"/>
                <a:gd name="T15" fmla="*/ 62 h 87"/>
                <a:gd name="T16" fmla="*/ 137 w 137"/>
                <a:gd name="T17" fmla="*/ 62 h 87"/>
                <a:gd name="T18" fmla="*/ 137 w 137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7">
                  <a:moveTo>
                    <a:pt x="137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3"/>
                  </a:lnTo>
                  <a:close/>
                  <a:moveTo>
                    <a:pt x="137" y="87"/>
                  </a:moveTo>
                  <a:lnTo>
                    <a:pt x="0" y="87"/>
                  </a:lnTo>
                  <a:lnTo>
                    <a:pt x="0" y="62"/>
                  </a:lnTo>
                  <a:lnTo>
                    <a:pt x="137" y="62"/>
                  </a:lnTo>
                  <a:lnTo>
                    <a:pt x="137" y="8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1" name="Freeform 479">
              <a:extLst>
                <a:ext uri="{FF2B5EF4-FFF2-40B4-BE49-F238E27FC236}">
                  <a16:creationId xmlns:a16="http://schemas.microsoft.com/office/drawing/2014/main" id="{99009C30-F5A3-4846-87CB-3B3E274E4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5480051"/>
              <a:ext cx="73025" cy="109538"/>
            </a:xfrm>
            <a:custGeom>
              <a:avLst/>
              <a:gdLst>
                <a:gd name="T0" fmla="*/ 0 w 137"/>
                <a:gd name="T1" fmla="*/ 149 h 206"/>
                <a:gd name="T2" fmla="*/ 28 w 137"/>
                <a:gd name="T3" fmla="*/ 146 h 206"/>
                <a:gd name="T4" fmla="*/ 32 w 137"/>
                <a:gd name="T5" fmla="*/ 165 h 206"/>
                <a:gd name="T6" fmla="*/ 41 w 137"/>
                <a:gd name="T7" fmla="*/ 176 h 206"/>
                <a:gd name="T8" fmla="*/ 52 w 137"/>
                <a:gd name="T9" fmla="*/ 183 h 206"/>
                <a:gd name="T10" fmla="*/ 66 w 137"/>
                <a:gd name="T11" fmla="*/ 185 h 206"/>
                <a:gd name="T12" fmla="*/ 75 w 137"/>
                <a:gd name="T13" fmla="*/ 185 h 206"/>
                <a:gd name="T14" fmla="*/ 91 w 137"/>
                <a:gd name="T15" fmla="*/ 178 h 206"/>
                <a:gd name="T16" fmla="*/ 98 w 137"/>
                <a:gd name="T17" fmla="*/ 172 h 206"/>
                <a:gd name="T18" fmla="*/ 104 w 137"/>
                <a:gd name="T19" fmla="*/ 165 h 206"/>
                <a:gd name="T20" fmla="*/ 110 w 137"/>
                <a:gd name="T21" fmla="*/ 146 h 206"/>
                <a:gd name="T22" fmla="*/ 111 w 137"/>
                <a:gd name="T23" fmla="*/ 135 h 206"/>
                <a:gd name="T24" fmla="*/ 110 w 137"/>
                <a:gd name="T25" fmla="*/ 125 h 206"/>
                <a:gd name="T26" fmla="*/ 104 w 137"/>
                <a:gd name="T27" fmla="*/ 107 h 206"/>
                <a:gd name="T28" fmla="*/ 98 w 137"/>
                <a:gd name="T29" fmla="*/ 102 h 206"/>
                <a:gd name="T30" fmla="*/ 92 w 137"/>
                <a:gd name="T31" fmla="*/ 96 h 206"/>
                <a:gd name="T32" fmla="*/ 76 w 137"/>
                <a:gd name="T33" fmla="*/ 89 h 206"/>
                <a:gd name="T34" fmla="*/ 66 w 137"/>
                <a:gd name="T35" fmla="*/ 89 h 206"/>
                <a:gd name="T36" fmla="*/ 55 w 137"/>
                <a:gd name="T37" fmla="*/ 90 h 206"/>
                <a:gd name="T38" fmla="*/ 45 w 137"/>
                <a:gd name="T39" fmla="*/ 94 h 206"/>
                <a:gd name="T40" fmla="*/ 35 w 137"/>
                <a:gd name="T41" fmla="*/ 100 h 206"/>
                <a:gd name="T42" fmla="*/ 29 w 137"/>
                <a:gd name="T43" fmla="*/ 109 h 206"/>
                <a:gd name="T44" fmla="*/ 5 w 137"/>
                <a:gd name="T45" fmla="*/ 106 h 206"/>
                <a:gd name="T46" fmla="*/ 25 w 137"/>
                <a:gd name="T47" fmla="*/ 0 h 206"/>
                <a:gd name="T48" fmla="*/ 127 w 137"/>
                <a:gd name="T49" fmla="*/ 0 h 206"/>
                <a:gd name="T50" fmla="*/ 127 w 137"/>
                <a:gd name="T51" fmla="*/ 24 h 206"/>
                <a:gd name="T52" fmla="*/ 45 w 137"/>
                <a:gd name="T53" fmla="*/ 24 h 206"/>
                <a:gd name="T54" fmla="*/ 35 w 137"/>
                <a:gd name="T55" fmla="*/ 79 h 206"/>
                <a:gd name="T56" fmla="*/ 53 w 137"/>
                <a:gd name="T57" fmla="*/ 69 h 206"/>
                <a:gd name="T58" fmla="*/ 74 w 137"/>
                <a:gd name="T59" fmla="*/ 66 h 206"/>
                <a:gd name="T60" fmla="*/ 87 w 137"/>
                <a:gd name="T61" fmla="*/ 67 h 206"/>
                <a:gd name="T62" fmla="*/ 110 w 137"/>
                <a:gd name="T63" fmla="*/ 76 h 206"/>
                <a:gd name="T64" fmla="*/ 118 w 137"/>
                <a:gd name="T65" fmla="*/ 84 h 206"/>
                <a:gd name="T66" fmla="*/ 127 w 137"/>
                <a:gd name="T67" fmla="*/ 94 h 206"/>
                <a:gd name="T68" fmla="*/ 137 w 137"/>
                <a:gd name="T69" fmla="*/ 119 h 206"/>
                <a:gd name="T70" fmla="*/ 137 w 137"/>
                <a:gd name="T71" fmla="*/ 133 h 206"/>
                <a:gd name="T72" fmla="*/ 137 w 137"/>
                <a:gd name="T73" fmla="*/ 146 h 206"/>
                <a:gd name="T74" fmla="*/ 128 w 137"/>
                <a:gd name="T75" fmla="*/ 170 h 206"/>
                <a:gd name="T76" fmla="*/ 121 w 137"/>
                <a:gd name="T77" fmla="*/ 181 h 206"/>
                <a:gd name="T78" fmla="*/ 111 w 137"/>
                <a:gd name="T79" fmla="*/ 192 h 206"/>
                <a:gd name="T80" fmla="*/ 84 w 137"/>
                <a:gd name="T81" fmla="*/ 205 h 206"/>
                <a:gd name="T82" fmla="*/ 66 w 137"/>
                <a:gd name="T83" fmla="*/ 206 h 206"/>
                <a:gd name="T84" fmla="*/ 53 w 137"/>
                <a:gd name="T85" fmla="*/ 205 h 206"/>
                <a:gd name="T86" fmla="*/ 30 w 137"/>
                <a:gd name="T87" fmla="*/ 198 h 206"/>
                <a:gd name="T88" fmla="*/ 20 w 137"/>
                <a:gd name="T89" fmla="*/ 191 h 206"/>
                <a:gd name="T90" fmla="*/ 13 w 137"/>
                <a:gd name="T91" fmla="*/ 182 h 206"/>
                <a:gd name="T92" fmla="*/ 3 w 137"/>
                <a:gd name="T93" fmla="*/ 162 h 206"/>
                <a:gd name="T94" fmla="*/ 0 w 137"/>
                <a:gd name="T95" fmla="*/ 14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206">
                  <a:moveTo>
                    <a:pt x="0" y="149"/>
                  </a:moveTo>
                  <a:lnTo>
                    <a:pt x="28" y="146"/>
                  </a:lnTo>
                  <a:lnTo>
                    <a:pt x="32" y="165"/>
                  </a:lnTo>
                  <a:lnTo>
                    <a:pt x="41" y="176"/>
                  </a:lnTo>
                  <a:lnTo>
                    <a:pt x="52" y="183"/>
                  </a:lnTo>
                  <a:lnTo>
                    <a:pt x="66" y="185"/>
                  </a:lnTo>
                  <a:lnTo>
                    <a:pt x="75" y="185"/>
                  </a:lnTo>
                  <a:lnTo>
                    <a:pt x="91" y="178"/>
                  </a:lnTo>
                  <a:lnTo>
                    <a:pt x="98" y="172"/>
                  </a:lnTo>
                  <a:lnTo>
                    <a:pt x="104" y="165"/>
                  </a:lnTo>
                  <a:lnTo>
                    <a:pt x="110" y="146"/>
                  </a:lnTo>
                  <a:lnTo>
                    <a:pt x="111" y="135"/>
                  </a:lnTo>
                  <a:lnTo>
                    <a:pt x="110" y="125"/>
                  </a:lnTo>
                  <a:lnTo>
                    <a:pt x="104" y="107"/>
                  </a:lnTo>
                  <a:lnTo>
                    <a:pt x="98" y="102"/>
                  </a:lnTo>
                  <a:lnTo>
                    <a:pt x="92" y="96"/>
                  </a:lnTo>
                  <a:lnTo>
                    <a:pt x="76" y="89"/>
                  </a:lnTo>
                  <a:lnTo>
                    <a:pt x="66" y="89"/>
                  </a:lnTo>
                  <a:lnTo>
                    <a:pt x="55" y="90"/>
                  </a:lnTo>
                  <a:lnTo>
                    <a:pt x="45" y="94"/>
                  </a:lnTo>
                  <a:lnTo>
                    <a:pt x="35" y="100"/>
                  </a:lnTo>
                  <a:lnTo>
                    <a:pt x="29" y="109"/>
                  </a:lnTo>
                  <a:lnTo>
                    <a:pt x="5" y="106"/>
                  </a:lnTo>
                  <a:lnTo>
                    <a:pt x="25" y="0"/>
                  </a:lnTo>
                  <a:lnTo>
                    <a:pt x="127" y="0"/>
                  </a:lnTo>
                  <a:lnTo>
                    <a:pt x="127" y="24"/>
                  </a:lnTo>
                  <a:lnTo>
                    <a:pt x="45" y="24"/>
                  </a:lnTo>
                  <a:lnTo>
                    <a:pt x="35" y="79"/>
                  </a:lnTo>
                  <a:lnTo>
                    <a:pt x="53" y="69"/>
                  </a:lnTo>
                  <a:lnTo>
                    <a:pt x="74" y="66"/>
                  </a:lnTo>
                  <a:lnTo>
                    <a:pt x="87" y="67"/>
                  </a:lnTo>
                  <a:lnTo>
                    <a:pt x="110" y="76"/>
                  </a:lnTo>
                  <a:lnTo>
                    <a:pt x="118" y="84"/>
                  </a:lnTo>
                  <a:lnTo>
                    <a:pt x="127" y="94"/>
                  </a:lnTo>
                  <a:lnTo>
                    <a:pt x="137" y="119"/>
                  </a:lnTo>
                  <a:lnTo>
                    <a:pt x="137" y="133"/>
                  </a:lnTo>
                  <a:lnTo>
                    <a:pt x="137" y="146"/>
                  </a:lnTo>
                  <a:lnTo>
                    <a:pt x="128" y="170"/>
                  </a:lnTo>
                  <a:lnTo>
                    <a:pt x="121" y="181"/>
                  </a:lnTo>
                  <a:lnTo>
                    <a:pt x="111" y="192"/>
                  </a:lnTo>
                  <a:lnTo>
                    <a:pt x="84" y="205"/>
                  </a:lnTo>
                  <a:lnTo>
                    <a:pt x="66" y="206"/>
                  </a:lnTo>
                  <a:lnTo>
                    <a:pt x="53" y="205"/>
                  </a:lnTo>
                  <a:lnTo>
                    <a:pt x="30" y="198"/>
                  </a:lnTo>
                  <a:lnTo>
                    <a:pt x="20" y="191"/>
                  </a:lnTo>
                  <a:lnTo>
                    <a:pt x="13" y="182"/>
                  </a:lnTo>
                  <a:lnTo>
                    <a:pt x="3" y="162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2" name="Freeform 480">
              <a:extLst>
                <a:ext uri="{FF2B5EF4-FFF2-40B4-BE49-F238E27FC236}">
                  <a16:creationId xmlns:a16="http://schemas.microsoft.com/office/drawing/2014/main" id="{0260DC0F-C89C-4D86-9889-1C31AAEB8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5" y="6491288"/>
              <a:ext cx="85725" cy="107950"/>
            </a:xfrm>
            <a:custGeom>
              <a:avLst/>
              <a:gdLst>
                <a:gd name="T0" fmla="*/ 0 w 162"/>
                <a:gd name="T1" fmla="*/ 206 h 206"/>
                <a:gd name="T2" fmla="*/ 0 w 162"/>
                <a:gd name="T3" fmla="*/ 0 h 206"/>
                <a:gd name="T4" fmla="*/ 27 w 162"/>
                <a:gd name="T5" fmla="*/ 0 h 206"/>
                <a:gd name="T6" fmla="*/ 135 w 162"/>
                <a:gd name="T7" fmla="*/ 161 h 206"/>
                <a:gd name="T8" fmla="*/ 135 w 162"/>
                <a:gd name="T9" fmla="*/ 0 h 206"/>
                <a:gd name="T10" fmla="*/ 162 w 162"/>
                <a:gd name="T11" fmla="*/ 0 h 206"/>
                <a:gd name="T12" fmla="*/ 162 w 162"/>
                <a:gd name="T13" fmla="*/ 206 h 206"/>
                <a:gd name="T14" fmla="*/ 133 w 162"/>
                <a:gd name="T15" fmla="*/ 206 h 206"/>
                <a:gd name="T16" fmla="*/ 25 w 162"/>
                <a:gd name="T17" fmla="*/ 43 h 206"/>
                <a:gd name="T18" fmla="*/ 25 w 162"/>
                <a:gd name="T19" fmla="*/ 206 h 206"/>
                <a:gd name="T20" fmla="*/ 0 w 162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206">
                  <a:moveTo>
                    <a:pt x="0" y="206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135" y="161"/>
                  </a:lnTo>
                  <a:lnTo>
                    <a:pt x="135" y="0"/>
                  </a:lnTo>
                  <a:lnTo>
                    <a:pt x="162" y="0"/>
                  </a:lnTo>
                  <a:lnTo>
                    <a:pt x="162" y="206"/>
                  </a:lnTo>
                  <a:lnTo>
                    <a:pt x="133" y="206"/>
                  </a:lnTo>
                  <a:lnTo>
                    <a:pt x="25" y="43"/>
                  </a:lnTo>
                  <a:lnTo>
                    <a:pt x="25" y="20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3" name="Freeform 481">
              <a:extLst>
                <a:ext uri="{FF2B5EF4-FFF2-40B4-BE49-F238E27FC236}">
                  <a16:creationId xmlns:a16="http://schemas.microsoft.com/office/drawing/2014/main" id="{24C8EBA9-B093-430B-B452-0BBC514B8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487" y="6523038"/>
              <a:ext cx="71438" cy="46038"/>
            </a:xfrm>
            <a:custGeom>
              <a:avLst/>
              <a:gdLst>
                <a:gd name="T0" fmla="*/ 137 w 137"/>
                <a:gd name="T1" fmla="*/ 24 h 86"/>
                <a:gd name="T2" fmla="*/ 0 w 137"/>
                <a:gd name="T3" fmla="*/ 24 h 86"/>
                <a:gd name="T4" fmla="*/ 0 w 137"/>
                <a:gd name="T5" fmla="*/ 0 h 86"/>
                <a:gd name="T6" fmla="*/ 137 w 137"/>
                <a:gd name="T7" fmla="*/ 0 h 86"/>
                <a:gd name="T8" fmla="*/ 137 w 137"/>
                <a:gd name="T9" fmla="*/ 24 h 86"/>
                <a:gd name="T10" fmla="*/ 137 w 137"/>
                <a:gd name="T11" fmla="*/ 86 h 86"/>
                <a:gd name="T12" fmla="*/ 0 w 137"/>
                <a:gd name="T13" fmla="*/ 86 h 86"/>
                <a:gd name="T14" fmla="*/ 0 w 137"/>
                <a:gd name="T15" fmla="*/ 63 h 86"/>
                <a:gd name="T16" fmla="*/ 137 w 137"/>
                <a:gd name="T17" fmla="*/ 63 h 86"/>
                <a:gd name="T18" fmla="*/ 137 w 137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86">
                  <a:moveTo>
                    <a:pt x="13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24"/>
                  </a:lnTo>
                  <a:close/>
                  <a:moveTo>
                    <a:pt x="137" y="86"/>
                  </a:moveTo>
                  <a:lnTo>
                    <a:pt x="0" y="86"/>
                  </a:lnTo>
                  <a:lnTo>
                    <a:pt x="0" y="63"/>
                  </a:lnTo>
                  <a:lnTo>
                    <a:pt x="137" y="63"/>
                  </a:lnTo>
                  <a:lnTo>
                    <a:pt x="137" y="8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4" name="Freeform 482">
              <a:extLst>
                <a:ext uri="{FF2B5EF4-FFF2-40B4-BE49-F238E27FC236}">
                  <a16:creationId xmlns:a16="http://schemas.microsoft.com/office/drawing/2014/main" id="{79379212-EFC2-424B-9BBD-43068FB3E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5212" y="6489701"/>
              <a:ext cx="71438" cy="111125"/>
            </a:xfrm>
            <a:custGeom>
              <a:avLst/>
              <a:gdLst>
                <a:gd name="T0" fmla="*/ 108 w 136"/>
                <a:gd name="T1" fmla="*/ 53 h 209"/>
                <a:gd name="T2" fmla="*/ 97 w 136"/>
                <a:gd name="T3" fmla="*/ 31 h 209"/>
                <a:gd name="T4" fmla="*/ 73 w 136"/>
                <a:gd name="T5" fmla="*/ 20 h 209"/>
                <a:gd name="T6" fmla="*/ 51 w 136"/>
                <a:gd name="T7" fmla="*/ 27 h 209"/>
                <a:gd name="T8" fmla="*/ 33 w 136"/>
                <a:gd name="T9" fmla="*/ 53 h 209"/>
                <a:gd name="T10" fmla="*/ 26 w 136"/>
                <a:gd name="T11" fmla="*/ 100 h 209"/>
                <a:gd name="T12" fmla="*/ 47 w 136"/>
                <a:gd name="T13" fmla="*/ 80 h 209"/>
                <a:gd name="T14" fmla="*/ 76 w 136"/>
                <a:gd name="T15" fmla="*/ 73 h 209"/>
                <a:gd name="T16" fmla="*/ 109 w 136"/>
                <a:gd name="T17" fmla="*/ 83 h 209"/>
                <a:gd name="T18" fmla="*/ 126 w 136"/>
                <a:gd name="T19" fmla="*/ 102 h 209"/>
                <a:gd name="T20" fmla="*/ 136 w 136"/>
                <a:gd name="T21" fmla="*/ 139 h 209"/>
                <a:gd name="T22" fmla="*/ 128 w 136"/>
                <a:gd name="T23" fmla="*/ 175 h 209"/>
                <a:gd name="T24" fmla="*/ 105 w 136"/>
                <a:gd name="T25" fmla="*/ 201 h 209"/>
                <a:gd name="T26" fmla="*/ 72 w 136"/>
                <a:gd name="T27" fmla="*/ 209 h 209"/>
                <a:gd name="T28" fmla="*/ 30 w 136"/>
                <a:gd name="T29" fmla="*/ 196 h 209"/>
                <a:gd name="T30" fmla="*/ 11 w 136"/>
                <a:gd name="T31" fmla="*/ 173 h 209"/>
                <a:gd name="T32" fmla="*/ 0 w 136"/>
                <a:gd name="T33" fmla="*/ 110 h 209"/>
                <a:gd name="T34" fmla="*/ 13 w 136"/>
                <a:gd name="T35" fmla="*/ 39 h 209"/>
                <a:gd name="T36" fmla="*/ 33 w 136"/>
                <a:gd name="T37" fmla="*/ 13 h 209"/>
                <a:gd name="T38" fmla="*/ 74 w 136"/>
                <a:gd name="T39" fmla="*/ 0 h 209"/>
                <a:gd name="T40" fmla="*/ 106 w 136"/>
                <a:gd name="T41" fmla="*/ 7 h 209"/>
                <a:gd name="T42" fmla="*/ 120 w 136"/>
                <a:gd name="T43" fmla="*/ 21 h 209"/>
                <a:gd name="T44" fmla="*/ 132 w 136"/>
                <a:gd name="T45" fmla="*/ 51 h 209"/>
                <a:gd name="T46" fmla="*/ 30 w 136"/>
                <a:gd name="T47" fmla="*/ 152 h 209"/>
                <a:gd name="T48" fmla="*/ 41 w 136"/>
                <a:gd name="T49" fmla="*/ 175 h 209"/>
                <a:gd name="T50" fmla="*/ 60 w 136"/>
                <a:gd name="T51" fmla="*/ 188 h 209"/>
                <a:gd name="T52" fmla="*/ 79 w 136"/>
                <a:gd name="T53" fmla="*/ 188 h 209"/>
                <a:gd name="T54" fmla="*/ 99 w 136"/>
                <a:gd name="T55" fmla="*/ 176 h 209"/>
                <a:gd name="T56" fmla="*/ 110 w 136"/>
                <a:gd name="T57" fmla="*/ 152 h 209"/>
                <a:gd name="T58" fmla="*/ 110 w 136"/>
                <a:gd name="T59" fmla="*/ 130 h 209"/>
                <a:gd name="T60" fmla="*/ 99 w 136"/>
                <a:gd name="T61" fmla="*/ 107 h 209"/>
                <a:gd name="T62" fmla="*/ 79 w 136"/>
                <a:gd name="T63" fmla="*/ 96 h 209"/>
                <a:gd name="T64" fmla="*/ 54 w 136"/>
                <a:gd name="T65" fmla="*/ 97 h 209"/>
                <a:gd name="T66" fmla="*/ 36 w 136"/>
                <a:gd name="T67" fmla="*/ 113 h 209"/>
                <a:gd name="T68" fmla="*/ 28 w 136"/>
                <a:gd name="T69" fmla="*/ 1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09">
                  <a:moveTo>
                    <a:pt x="132" y="51"/>
                  </a:moveTo>
                  <a:lnTo>
                    <a:pt x="108" y="53"/>
                  </a:lnTo>
                  <a:lnTo>
                    <a:pt x="103" y="40"/>
                  </a:lnTo>
                  <a:lnTo>
                    <a:pt x="97" y="31"/>
                  </a:lnTo>
                  <a:lnTo>
                    <a:pt x="86" y="23"/>
                  </a:lnTo>
                  <a:lnTo>
                    <a:pt x="73" y="20"/>
                  </a:lnTo>
                  <a:lnTo>
                    <a:pt x="61" y="21"/>
                  </a:lnTo>
                  <a:lnTo>
                    <a:pt x="51" y="27"/>
                  </a:lnTo>
                  <a:lnTo>
                    <a:pt x="40" y="37"/>
                  </a:lnTo>
                  <a:lnTo>
                    <a:pt x="33" y="53"/>
                  </a:lnTo>
                  <a:lnTo>
                    <a:pt x="27" y="72"/>
                  </a:lnTo>
                  <a:lnTo>
                    <a:pt x="26" y="100"/>
                  </a:lnTo>
                  <a:lnTo>
                    <a:pt x="36" y="87"/>
                  </a:lnTo>
                  <a:lnTo>
                    <a:pt x="47" y="80"/>
                  </a:lnTo>
                  <a:lnTo>
                    <a:pt x="61" y="74"/>
                  </a:lnTo>
                  <a:lnTo>
                    <a:pt x="76" y="73"/>
                  </a:lnTo>
                  <a:lnTo>
                    <a:pt x="87" y="73"/>
                  </a:lnTo>
                  <a:lnTo>
                    <a:pt x="109" y="83"/>
                  </a:lnTo>
                  <a:lnTo>
                    <a:pt x="118" y="92"/>
                  </a:lnTo>
                  <a:lnTo>
                    <a:pt x="126" y="102"/>
                  </a:lnTo>
                  <a:lnTo>
                    <a:pt x="135" y="125"/>
                  </a:lnTo>
                  <a:lnTo>
                    <a:pt x="136" y="139"/>
                  </a:lnTo>
                  <a:lnTo>
                    <a:pt x="135" y="158"/>
                  </a:lnTo>
                  <a:lnTo>
                    <a:pt x="128" y="175"/>
                  </a:lnTo>
                  <a:lnTo>
                    <a:pt x="118" y="191"/>
                  </a:lnTo>
                  <a:lnTo>
                    <a:pt x="105" y="201"/>
                  </a:lnTo>
                  <a:lnTo>
                    <a:pt x="89" y="208"/>
                  </a:lnTo>
                  <a:lnTo>
                    <a:pt x="72" y="209"/>
                  </a:lnTo>
                  <a:lnTo>
                    <a:pt x="56" y="209"/>
                  </a:lnTo>
                  <a:lnTo>
                    <a:pt x="30" y="196"/>
                  </a:lnTo>
                  <a:lnTo>
                    <a:pt x="20" y="186"/>
                  </a:lnTo>
                  <a:lnTo>
                    <a:pt x="11" y="173"/>
                  </a:lnTo>
                  <a:lnTo>
                    <a:pt x="1" y="135"/>
                  </a:lnTo>
                  <a:lnTo>
                    <a:pt x="0" y="110"/>
                  </a:lnTo>
                  <a:lnTo>
                    <a:pt x="1" y="82"/>
                  </a:lnTo>
                  <a:lnTo>
                    <a:pt x="13" y="39"/>
                  </a:lnTo>
                  <a:lnTo>
                    <a:pt x="23" y="23"/>
                  </a:lnTo>
                  <a:lnTo>
                    <a:pt x="33" y="13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106" y="7"/>
                  </a:lnTo>
                  <a:lnTo>
                    <a:pt x="113" y="13"/>
                  </a:lnTo>
                  <a:lnTo>
                    <a:pt x="120" y="21"/>
                  </a:lnTo>
                  <a:lnTo>
                    <a:pt x="131" y="40"/>
                  </a:lnTo>
                  <a:lnTo>
                    <a:pt x="132" y="51"/>
                  </a:lnTo>
                  <a:close/>
                  <a:moveTo>
                    <a:pt x="28" y="139"/>
                  </a:moveTo>
                  <a:lnTo>
                    <a:pt x="30" y="152"/>
                  </a:lnTo>
                  <a:lnTo>
                    <a:pt x="34" y="165"/>
                  </a:lnTo>
                  <a:lnTo>
                    <a:pt x="41" y="175"/>
                  </a:lnTo>
                  <a:lnTo>
                    <a:pt x="50" y="182"/>
                  </a:lnTo>
                  <a:lnTo>
                    <a:pt x="60" y="188"/>
                  </a:lnTo>
                  <a:lnTo>
                    <a:pt x="72" y="189"/>
                  </a:lnTo>
                  <a:lnTo>
                    <a:pt x="79" y="188"/>
                  </a:lnTo>
                  <a:lnTo>
                    <a:pt x="93" y="182"/>
                  </a:lnTo>
                  <a:lnTo>
                    <a:pt x="99" y="176"/>
                  </a:lnTo>
                  <a:lnTo>
                    <a:pt x="105" y="169"/>
                  </a:lnTo>
                  <a:lnTo>
                    <a:pt x="110" y="152"/>
                  </a:lnTo>
                  <a:lnTo>
                    <a:pt x="110" y="140"/>
                  </a:lnTo>
                  <a:lnTo>
                    <a:pt x="110" y="130"/>
                  </a:lnTo>
                  <a:lnTo>
                    <a:pt x="105" y="115"/>
                  </a:lnTo>
                  <a:lnTo>
                    <a:pt x="99" y="107"/>
                  </a:lnTo>
                  <a:lnTo>
                    <a:pt x="93" y="102"/>
                  </a:lnTo>
                  <a:lnTo>
                    <a:pt x="79" y="96"/>
                  </a:lnTo>
                  <a:lnTo>
                    <a:pt x="70" y="95"/>
                  </a:lnTo>
                  <a:lnTo>
                    <a:pt x="54" y="97"/>
                  </a:lnTo>
                  <a:lnTo>
                    <a:pt x="41" y="107"/>
                  </a:lnTo>
                  <a:lnTo>
                    <a:pt x="36" y="113"/>
                  </a:lnTo>
                  <a:lnTo>
                    <a:pt x="30" y="130"/>
                  </a:lnTo>
                  <a:lnTo>
                    <a:pt x="28" y="13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5" name="Freeform 483">
              <a:extLst>
                <a:ext uri="{FF2B5EF4-FFF2-40B4-BE49-F238E27FC236}">
                  <a16:creationId xmlns:a16="http://schemas.microsoft.com/office/drawing/2014/main" id="{7BB6F682-1C51-41B0-A7C7-9C9F8DFA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550" y="3482976"/>
              <a:ext cx="85725" cy="107950"/>
            </a:xfrm>
            <a:custGeom>
              <a:avLst/>
              <a:gdLst>
                <a:gd name="T0" fmla="*/ 0 w 163"/>
                <a:gd name="T1" fmla="*/ 205 h 205"/>
                <a:gd name="T2" fmla="*/ 0 w 163"/>
                <a:gd name="T3" fmla="*/ 0 h 205"/>
                <a:gd name="T4" fmla="*/ 29 w 163"/>
                <a:gd name="T5" fmla="*/ 0 h 205"/>
                <a:gd name="T6" fmla="*/ 137 w 163"/>
                <a:gd name="T7" fmla="*/ 160 h 205"/>
                <a:gd name="T8" fmla="*/ 137 w 163"/>
                <a:gd name="T9" fmla="*/ 0 h 205"/>
                <a:gd name="T10" fmla="*/ 163 w 163"/>
                <a:gd name="T11" fmla="*/ 0 h 205"/>
                <a:gd name="T12" fmla="*/ 163 w 163"/>
                <a:gd name="T13" fmla="*/ 205 h 205"/>
                <a:gd name="T14" fmla="*/ 136 w 163"/>
                <a:gd name="T15" fmla="*/ 205 h 205"/>
                <a:gd name="T16" fmla="*/ 28 w 163"/>
                <a:gd name="T17" fmla="*/ 43 h 205"/>
                <a:gd name="T18" fmla="*/ 28 w 163"/>
                <a:gd name="T19" fmla="*/ 205 h 205"/>
                <a:gd name="T20" fmla="*/ 0 w 163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205">
                  <a:moveTo>
                    <a:pt x="0" y="205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137" y="160"/>
                  </a:lnTo>
                  <a:lnTo>
                    <a:pt x="137" y="0"/>
                  </a:lnTo>
                  <a:lnTo>
                    <a:pt x="163" y="0"/>
                  </a:lnTo>
                  <a:lnTo>
                    <a:pt x="163" y="205"/>
                  </a:lnTo>
                  <a:lnTo>
                    <a:pt x="136" y="205"/>
                  </a:lnTo>
                  <a:lnTo>
                    <a:pt x="28" y="43"/>
                  </a:lnTo>
                  <a:lnTo>
                    <a:pt x="28" y="205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6" name="Freeform 484">
              <a:extLst>
                <a:ext uri="{FF2B5EF4-FFF2-40B4-BE49-F238E27FC236}">
                  <a16:creationId xmlns:a16="http://schemas.microsoft.com/office/drawing/2014/main" id="{99E893D8-A0E3-496C-BD2A-279EC5B38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0912" y="3514726"/>
              <a:ext cx="71438" cy="44450"/>
            </a:xfrm>
            <a:custGeom>
              <a:avLst/>
              <a:gdLst>
                <a:gd name="T0" fmla="*/ 135 w 135"/>
                <a:gd name="T1" fmla="*/ 24 h 86"/>
                <a:gd name="T2" fmla="*/ 0 w 135"/>
                <a:gd name="T3" fmla="*/ 24 h 86"/>
                <a:gd name="T4" fmla="*/ 0 w 135"/>
                <a:gd name="T5" fmla="*/ 0 h 86"/>
                <a:gd name="T6" fmla="*/ 135 w 135"/>
                <a:gd name="T7" fmla="*/ 0 h 86"/>
                <a:gd name="T8" fmla="*/ 135 w 135"/>
                <a:gd name="T9" fmla="*/ 24 h 86"/>
                <a:gd name="T10" fmla="*/ 135 w 135"/>
                <a:gd name="T11" fmla="*/ 86 h 86"/>
                <a:gd name="T12" fmla="*/ 0 w 135"/>
                <a:gd name="T13" fmla="*/ 86 h 86"/>
                <a:gd name="T14" fmla="*/ 0 w 135"/>
                <a:gd name="T15" fmla="*/ 63 h 86"/>
                <a:gd name="T16" fmla="*/ 135 w 135"/>
                <a:gd name="T17" fmla="*/ 63 h 86"/>
                <a:gd name="T18" fmla="*/ 135 w 135"/>
                <a:gd name="T1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86">
                  <a:moveTo>
                    <a:pt x="135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24"/>
                  </a:lnTo>
                  <a:close/>
                  <a:moveTo>
                    <a:pt x="135" y="86"/>
                  </a:moveTo>
                  <a:lnTo>
                    <a:pt x="0" y="86"/>
                  </a:lnTo>
                  <a:lnTo>
                    <a:pt x="0" y="63"/>
                  </a:lnTo>
                  <a:lnTo>
                    <a:pt x="135" y="63"/>
                  </a:lnTo>
                  <a:lnTo>
                    <a:pt x="135" y="8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7" name="Freeform 485">
              <a:extLst>
                <a:ext uri="{FF2B5EF4-FFF2-40B4-BE49-F238E27FC236}">
                  <a16:creationId xmlns:a16="http://schemas.microsoft.com/office/drawing/2014/main" id="{8E65D637-FFF5-464B-B9A1-4DDD637D7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5" y="3481388"/>
              <a:ext cx="71438" cy="111125"/>
            </a:xfrm>
            <a:custGeom>
              <a:avLst/>
              <a:gdLst>
                <a:gd name="T0" fmla="*/ 25 w 136"/>
                <a:gd name="T1" fmla="*/ 149 h 210"/>
                <a:gd name="T2" fmla="*/ 41 w 136"/>
                <a:gd name="T3" fmla="*/ 180 h 210"/>
                <a:gd name="T4" fmla="*/ 65 w 136"/>
                <a:gd name="T5" fmla="*/ 190 h 210"/>
                <a:gd name="T6" fmla="*/ 89 w 136"/>
                <a:gd name="T7" fmla="*/ 182 h 210"/>
                <a:gd name="T8" fmla="*/ 101 w 136"/>
                <a:gd name="T9" fmla="*/ 171 h 210"/>
                <a:gd name="T10" fmla="*/ 108 w 136"/>
                <a:gd name="T11" fmla="*/ 147 h 210"/>
                <a:gd name="T12" fmla="*/ 97 w 136"/>
                <a:gd name="T13" fmla="*/ 118 h 210"/>
                <a:gd name="T14" fmla="*/ 68 w 136"/>
                <a:gd name="T15" fmla="*/ 106 h 210"/>
                <a:gd name="T16" fmla="*/ 49 w 136"/>
                <a:gd name="T17" fmla="*/ 109 h 210"/>
                <a:gd name="T18" fmla="*/ 55 w 136"/>
                <a:gd name="T19" fmla="*/ 88 h 210"/>
                <a:gd name="T20" fmla="*/ 72 w 136"/>
                <a:gd name="T21" fmla="*/ 86 h 210"/>
                <a:gd name="T22" fmla="*/ 92 w 136"/>
                <a:gd name="T23" fmla="*/ 75 h 210"/>
                <a:gd name="T24" fmla="*/ 98 w 136"/>
                <a:gd name="T25" fmla="*/ 53 h 210"/>
                <a:gd name="T26" fmla="*/ 89 w 136"/>
                <a:gd name="T27" fmla="*/ 30 h 210"/>
                <a:gd name="T28" fmla="*/ 65 w 136"/>
                <a:gd name="T29" fmla="*/ 20 h 210"/>
                <a:gd name="T30" fmla="*/ 41 w 136"/>
                <a:gd name="T31" fmla="*/ 30 h 210"/>
                <a:gd name="T32" fmla="*/ 28 w 136"/>
                <a:gd name="T33" fmla="*/ 58 h 210"/>
                <a:gd name="T34" fmla="*/ 5 w 136"/>
                <a:gd name="T35" fmla="*/ 42 h 210"/>
                <a:gd name="T36" fmla="*/ 23 w 136"/>
                <a:gd name="T37" fmla="*/ 14 h 210"/>
                <a:gd name="T38" fmla="*/ 52 w 136"/>
                <a:gd name="T39" fmla="*/ 0 h 210"/>
                <a:gd name="T40" fmla="*/ 81 w 136"/>
                <a:gd name="T41" fmla="*/ 2 h 210"/>
                <a:gd name="T42" fmla="*/ 108 w 136"/>
                <a:gd name="T43" fmla="*/ 16 h 210"/>
                <a:gd name="T44" fmla="*/ 124 w 136"/>
                <a:gd name="T45" fmla="*/ 40 h 210"/>
                <a:gd name="T46" fmla="*/ 124 w 136"/>
                <a:gd name="T47" fmla="*/ 66 h 210"/>
                <a:gd name="T48" fmla="*/ 110 w 136"/>
                <a:gd name="T49" fmla="*/ 88 h 210"/>
                <a:gd name="T50" fmla="*/ 114 w 136"/>
                <a:gd name="T51" fmla="*/ 101 h 210"/>
                <a:gd name="T52" fmla="*/ 133 w 136"/>
                <a:gd name="T53" fmla="*/ 126 h 210"/>
                <a:gd name="T54" fmla="*/ 134 w 136"/>
                <a:gd name="T55" fmla="*/ 159 h 210"/>
                <a:gd name="T56" fmla="*/ 115 w 136"/>
                <a:gd name="T57" fmla="*/ 191 h 210"/>
                <a:gd name="T58" fmla="*/ 79 w 136"/>
                <a:gd name="T59" fmla="*/ 210 h 210"/>
                <a:gd name="T60" fmla="*/ 52 w 136"/>
                <a:gd name="T61" fmla="*/ 210 h 210"/>
                <a:gd name="T62" fmla="*/ 20 w 136"/>
                <a:gd name="T63" fmla="*/ 194 h 210"/>
                <a:gd name="T64" fmla="*/ 2 w 136"/>
                <a:gd name="T65" fmla="*/ 16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210">
                  <a:moveTo>
                    <a:pt x="0" y="152"/>
                  </a:moveTo>
                  <a:lnTo>
                    <a:pt x="25" y="149"/>
                  </a:lnTo>
                  <a:lnTo>
                    <a:pt x="30" y="168"/>
                  </a:lnTo>
                  <a:lnTo>
                    <a:pt x="41" y="180"/>
                  </a:lnTo>
                  <a:lnTo>
                    <a:pt x="51" y="188"/>
                  </a:lnTo>
                  <a:lnTo>
                    <a:pt x="65" y="190"/>
                  </a:lnTo>
                  <a:lnTo>
                    <a:pt x="74" y="188"/>
                  </a:lnTo>
                  <a:lnTo>
                    <a:pt x="89" y="182"/>
                  </a:lnTo>
                  <a:lnTo>
                    <a:pt x="95" y="177"/>
                  </a:lnTo>
                  <a:lnTo>
                    <a:pt x="101" y="171"/>
                  </a:lnTo>
                  <a:lnTo>
                    <a:pt x="107" y="155"/>
                  </a:lnTo>
                  <a:lnTo>
                    <a:pt x="108" y="147"/>
                  </a:lnTo>
                  <a:lnTo>
                    <a:pt x="107" y="129"/>
                  </a:lnTo>
                  <a:lnTo>
                    <a:pt x="97" y="118"/>
                  </a:lnTo>
                  <a:lnTo>
                    <a:pt x="84" y="108"/>
                  </a:lnTo>
                  <a:lnTo>
                    <a:pt x="68" y="106"/>
                  </a:lnTo>
                  <a:lnTo>
                    <a:pt x="59" y="106"/>
                  </a:lnTo>
                  <a:lnTo>
                    <a:pt x="49" y="109"/>
                  </a:lnTo>
                  <a:lnTo>
                    <a:pt x="52" y="88"/>
                  </a:lnTo>
                  <a:lnTo>
                    <a:pt x="55" y="88"/>
                  </a:lnTo>
                  <a:lnTo>
                    <a:pt x="56" y="88"/>
                  </a:lnTo>
                  <a:lnTo>
                    <a:pt x="72" y="86"/>
                  </a:lnTo>
                  <a:lnTo>
                    <a:pt x="85" y="79"/>
                  </a:lnTo>
                  <a:lnTo>
                    <a:pt x="92" y="75"/>
                  </a:lnTo>
                  <a:lnTo>
                    <a:pt x="98" y="62"/>
                  </a:lnTo>
                  <a:lnTo>
                    <a:pt x="98" y="53"/>
                  </a:lnTo>
                  <a:lnTo>
                    <a:pt x="97" y="40"/>
                  </a:lnTo>
                  <a:lnTo>
                    <a:pt x="89" y="30"/>
                  </a:lnTo>
                  <a:lnTo>
                    <a:pt x="79" y="23"/>
                  </a:lnTo>
                  <a:lnTo>
                    <a:pt x="65" y="20"/>
                  </a:lnTo>
                  <a:lnTo>
                    <a:pt x="51" y="23"/>
                  </a:lnTo>
                  <a:lnTo>
                    <a:pt x="41" y="30"/>
                  </a:lnTo>
                  <a:lnTo>
                    <a:pt x="32" y="40"/>
                  </a:lnTo>
                  <a:lnTo>
                    <a:pt x="28" y="58"/>
                  </a:lnTo>
                  <a:lnTo>
                    <a:pt x="3" y="53"/>
                  </a:lnTo>
                  <a:lnTo>
                    <a:pt x="5" y="42"/>
                  </a:lnTo>
                  <a:lnTo>
                    <a:pt x="16" y="22"/>
                  </a:lnTo>
                  <a:lnTo>
                    <a:pt x="23" y="14"/>
                  </a:lnTo>
                  <a:lnTo>
                    <a:pt x="32" y="7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1" y="2"/>
                  </a:lnTo>
                  <a:lnTo>
                    <a:pt x="95" y="7"/>
                  </a:lnTo>
                  <a:lnTo>
                    <a:pt x="108" y="16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24" y="53"/>
                  </a:lnTo>
                  <a:lnTo>
                    <a:pt x="124" y="66"/>
                  </a:lnTo>
                  <a:lnTo>
                    <a:pt x="117" y="78"/>
                  </a:lnTo>
                  <a:lnTo>
                    <a:pt x="110" y="88"/>
                  </a:lnTo>
                  <a:lnTo>
                    <a:pt x="97" y="95"/>
                  </a:lnTo>
                  <a:lnTo>
                    <a:pt x="114" y="101"/>
                  </a:lnTo>
                  <a:lnTo>
                    <a:pt x="124" y="112"/>
                  </a:lnTo>
                  <a:lnTo>
                    <a:pt x="133" y="126"/>
                  </a:lnTo>
                  <a:lnTo>
                    <a:pt x="136" y="145"/>
                  </a:lnTo>
                  <a:lnTo>
                    <a:pt x="134" y="159"/>
                  </a:lnTo>
                  <a:lnTo>
                    <a:pt x="124" y="182"/>
                  </a:lnTo>
                  <a:lnTo>
                    <a:pt x="115" y="191"/>
                  </a:lnTo>
                  <a:lnTo>
                    <a:pt x="105" y="200"/>
                  </a:lnTo>
                  <a:lnTo>
                    <a:pt x="79" y="210"/>
                  </a:lnTo>
                  <a:lnTo>
                    <a:pt x="65" y="210"/>
                  </a:lnTo>
                  <a:lnTo>
                    <a:pt x="52" y="210"/>
                  </a:lnTo>
                  <a:lnTo>
                    <a:pt x="29" y="201"/>
                  </a:lnTo>
                  <a:lnTo>
                    <a:pt x="20" y="194"/>
                  </a:lnTo>
                  <a:lnTo>
                    <a:pt x="12" y="185"/>
                  </a:lnTo>
                  <a:lnTo>
                    <a:pt x="2" y="16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8" name="Freeform 486">
              <a:extLst>
                <a:ext uri="{FF2B5EF4-FFF2-40B4-BE49-F238E27FC236}">
                  <a16:creationId xmlns:a16="http://schemas.microsoft.com/office/drawing/2014/main" id="{AA0EBD5E-AD55-44E7-B883-2B3EDE54D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7" y="5662613"/>
              <a:ext cx="2463801" cy="354013"/>
            </a:xfrm>
            <a:custGeom>
              <a:avLst/>
              <a:gdLst>
                <a:gd name="T0" fmla="*/ 1 w 4654"/>
                <a:gd name="T1" fmla="*/ 425 h 670"/>
                <a:gd name="T2" fmla="*/ 6 w 4654"/>
                <a:gd name="T3" fmla="*/ 429 h 670"/>
                <a:gd name="T4" fmla="*/ 49 w 4654"/>
                <a:gd name="T5" fmla="*/ 475 h 670"/>
                <a:gd name="T6" fmla="*/ 210 w 4654"/>
                <a:gd name="T7" fmla="*/ 613 h 670"/>
                <a:gd name="T8" fmla="*/ 318 w 4654"/>
                <a:gd name="T9" fmla="*/ 662 h 670"/>
                <a:gd name="T10" fmla="*/ 406 w 4654"/>
                <a:gd name="T11" fmla="*/ 669 h 670"/>
                <a:gd name="T12" fmla="*/ 410 w 4654"/>
                <a:gd name="T13" fmla="*/ 669 h 670"/>
                <a:gd name="T14" fmla="*/ 488 w 4654"/>
                <a:gd name="T15" fmla="*/ 652 h 670"/>
                <a:gd name="T16" fmla="*/ 658 w 4654"/>
                <a:gd name="T17" fmla="*/ 541 h 670"/>
                <a:gd name="T18" fmla="*/ 886 w 4654"/>
                <a:gd name="T19" fmla="*/ 297 h 670"/>
                <a:gd name="T20" fmla="*/ 1115 w 4654"/>
                <a:gd name="T21" fmla="*/ 74 h 670"/>
                <a:gd name="T22" fmla="*/ 1170 w 4654"/>
                <a:gd name="T23" fmla="*/ 41 h 670"/>
                <a:gd name="T24" fmla="*/ 1183 w 4654"/>
                <a:gd name="T25" fmla="*/ 34 h 670"/>
                <a:gd name="T26" fmla="*/ 1295 w 4654"/>
                <a:gd name="T27" fmla="*/ 1 h 670"/>
                <a:gd name="T28" fmla="*/ 1436 w 4654"/>
                <a:gd name="T29" fmla="*/ 27 h 670"/>
                <a:gd name="T30" fmla="*/ 1567 w 4654"/>
                <a:gd name="T31" fmla="*/ 112 h 670"/>
                <a:gd name="T32" fmla="*/ 1786 w 4654"/>
                <a:gd name="T33" fmla="*/ 339 h 670"/>
                <a:gd name="T34" fmla="*/ 2005 w 4654"/>
                <a:gd name="T35" fmla="*/ 564 h 670"/>
                <a:gd name="T36" fmla="*/ 2136 w 4654"/>
                <a:gd name="T37" fmla="*/ 647 h 670"/>
                <a:gd name="T38" fmla="*/ 2241 w 4654"/>
                <a:gd name="T39" fmla="*/ 670 h 670"/>
                <a:gd name="T40" fmla="*/ 2243 w 4654"/>
                <a:gd name="T41" fmla="*/ 670 h 670"/>
                <a:gd name="T42" fmla="*/ 2256 w 4654"/>
                <a:gd name="T43" fmla="*/ 670 h 670"/>
                <a:gd name="T44" fmla="*/ 2360 w 4654"/>
                <a:gd name="T45" fmla="*/ 647 h 670"/>
                <a:gd name="T46" fmla="*/ 2492 w 4654"/>
                <a:gd name="T47" fmla="*/ 564 h 670"/>
                <a:gd name="T48" fmla="*/ 2710 w 4654"/>
                <a:gd name="T49" fmla="*/ 340 h 670"/>
                <a:gd name="T50" fmla="*/ 2927 w 4654"/>
                <a:gd name="T51" fmla="*/ 115 h 670"/>
                <a:gd name="T52" fmla="*/ 3058 w 4654"/>
                <a:gd name="T53" fmla="*/ 28 h 670"/>
                <a:gd name="T54" fmla="*/ 3196 w 4654"/>
                <a:gd name="T55" fmla="*/ 0 h 670"/>
                <a:gd name="T56" fmla="*/ 3308 w 4654"/>
                <a:gd name="T57" fmla="*/ 31 h 670"/>
                <a:gd name="T58" fmla="*/ 3321 w 4654"/>
                <a:gd name="T59" fmla="*/ 39 h 670"/>
                <a:gd name="T60" fmla="*/ 3370 w 4654"/>
                <a:gd name="T61" fmla="*/ 66 h 670"/>
                <a:gd name="T62" fmla="*/ 3602 w 4654"/>
                <a:gd name="T63" fmla="*/ 288 h 670"/>
                <a:gd name="T64" fmla="*/ 3836 w 4654"/>
                <a:gd name="T65" fmla="*/ 538 h 670"/>
                <a:gd name="T66" fmla="*/ 4011 w 4654"/>
                <a:gd name="T67" fmla="*/ 652 h 670"/>
                <a:gd name="T68" fmla="*/ 4090 w 4654"/>
                <a:gd name="T69" fmla="*/ 669 h 670"/>
                <a:gd name="T70" fmla="*/ 4093 w 4654"/>
                <a:gd name="T71" fmla="*/ 669 h 670"/>
                <a:gd name="T72" fmla="*/ 4215 w 4654"/>
                <a:gd name="T73" fmla="*/ 650 h 670"/>
                <a:gd name="T74" fmla="*/ 4369 w 4654"/>
                <a:gd name="T75" fmla="*/ 551 h 670"/>
                <a:gd name="T76" fmla="*/ 4598 w 4654"/>
                <a:gd name="T77" fmla="*/ 310 h 670"/>
                <a:gd name="T78" fmla="*/ 4650 w 4654"/>
                <a:gd name="T79" fmla="*/ 252 h 670"/>
                <a:gd name="T80" fmla="*/ 4652 w 4654"/>
                <a:gd name="T81" fmla="*/ 25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54" h="670">
                  <a:moveTo>
                    <a:pt x="0" y="423"/>
                  </a:moveTo>
                  <a:lnTo>
                    <a:pt x="1" y="425"/>
                  </a:lnTo>
                  <a:lnTo>
                    <a:pt x="3" y="426"/>
                  </a:lnTo>
                  <a:lnTo>
                    <a:pt x="6" y="429"/>
                  </a:lnTo>
                  <a:lnTo>
                    <a:pt x="12" y="435"/>
                  </a:lnTo>
                  <a:lnTo>
                    <a:pt x="49" y="475"/>
                  </a:lnTo>
                  <a:lnTo>
                    <a:pt x="137" y="558"/>
                  </a:lnTo>
                  <a:lnTo>
                    <a:pt x="210" y="613"/>
                  </a:lnTo>
                  <a:lnTo>
                    <a:pt x="263" y="642"/>
                  </a:lnTo>
                  <a:lnTo>
                    <a:pt x="318" y="662"/>
                  </a:lnTo>
                  <a:lnTo>
                    <a:pt x="376" y="670"/>
                  </a:lnTo>
                  <a:lnTo>
                    <a:pt x="406" y="669"/>
                  </a:lnTo>
                  <a:lnTo>
                    <a:pt x="407" y="669"/>
                  </a:lnTo>
                  <a:lnTo>
                    <a:pt x="410" y="669"/>
                  </a:lnTo>
                  <a:lnTo>
                    <a:pt x="436" y="666"/>
                  </a:lnTo>
                  <a:lnTo>
                    <a:pt x="488" y="652"/>
                  </a:lnTo>
                  <a:lnTo>
                    <a:pt x="561" y="614"/>
                  </a:lnTo>
                  <a:lnTo>
                    <a:pt x="658" y="541"/>
                  </a:lnTo>
                  <a:lnTo>
                    <a:pt x="750" y="449"/>
                  </a:lnTo>
                  <a:lnTo>
                    <a:pt x="886" y="297"/>
                  </a:lnTo>
                  <a:lnTo>
                    <a:pt x="1023" y="152"/>
                  </a:lnTo>
                  <a:lnTo>
                    <a:pt x="1115" y="74"/>
                  </a:lnTo>
                  <a:lnTo>
                    <a:pt x="1164" y="44"/>
                  </a:lnTo>
                  <a:lnTo>
                    <a:pt x="1170" y="41"/>
                  </a:lnTo>
                  <a:lnTo>
                    <a:pt x="1181" y="36"/>
                  </a:lnTo>
                  <a:lnTo>
                    <a:pt x="1183" y="34"/>
                  </a:lnTo>
                  <a:lnTo>
                    <a:pt x="1222" y="17"/>
                  </a:lnTo>
                  <a:lnTo>
                    <a:pt x="1295" y="1"/>
                  </a:lnTo>
                  <a:lnTo>
                    <a:pt x="1367" y="6"/>
                  </a:lnTo>
                  <a:lnTo>
                    <a:pt x="1436" y="27"/>
                  </a:lnTo>
                  <a:lnTo>
                    <a:pt x="1502" y="63"/>
                  </a:lnTo>
                  <a:lnTo>
                    <a:pt x="1567" y="112"/>
                  </a:lnTo>
                  <a:lnTo>
                    <a:pt x="1662" y="201"/>
                  </a:lnTo>
                  <a:lnTo>
                    <a:pt x="1786" y="339"/>
                  </a:lnTo>
                  <a:lnTo>
                    <a:pt x="1910" y="475"/>
                  </a:lnTo>
                  <a:lnTo>
                    <a:pt x="2005" y="564"/>
                  </a:lnTo>
                  <a:lnTo>
                    <a:pt x="2069" y="611"/>
                  </a:lnTo>
                  <a:lnTo>
                    <a:pt x="2136" y="647"/>
                  </a:lnTo>
                  <a:lnTo>
                    <a:pt x="2205" y="667"/>
                  </a:lnTo>
                  <a:lnTo>
                    <a:pt x="2241" y="670"/>
                  </a:lnTo>
                  <a:lnTo>
                    <a:pt x="2242" y="670"/>
                  </a:lnTo>
                  <a:lnTo>
                    <a:pt x="2243" y="670"/>
                  </a:lnTo>
                  <a:lnTo>
                    <a:pt x="2255" y="670"/>
                  </a:lnTo>
                  <a:lnTo>
                    <a:pt x="2256" y="670"/>
                  </a:lnTo>
                  <a:lnTo>
                    <a:pt x="2291" y="667"/>
                  </a:lnTo>
                  <a:lnTo>
                    <a:pt x="2360" y="647"/>
                  </a:lnTo>
                  <a:lnTo>
                    <a:pt x="2428" y="611"/>
                  </a:lnTo>
                  <a:lnTo>
                    <a:pt x="2492" y="564"/>
                  </a:lnTo>
                  <a:lnTo>
                    <a:pt x="2587" y="476"/>
                  </a:lnTo>
                  <a:lnTo>
                    <a:pt x="2710" y="340"/>
                  </a:lnTo>
                  <a:lnTo>
                    <a:pt x="2833" y="204"/>
                  </a:lnTo>
                  <a:lnTo>
                    <a:pt x="2927" y="115"/>
                  </a:lnTo>
                  <a:lnTo>
                    <a:pt x="2992" y="66"/>
                  </a:lnTo>
                  <a:lnTo>
                    <a:pt x="3058" y="28"/>
                  </a:lnTo>
                  <a:lnTo>
                    <a:pt x="3126" y="6"/>
                  </a:lnTo>
                  <a:lnTo>
                    <a:pt x="3196" y="0"/>
                  </a:lnTo>
                  <a:lnTo>
                    <a:pt x="3269" y="16"/>
                  </a:lnTo>
                  <a:lnTo>
                    <a:pt x="3308" y="31"/>
                  </a:lnTo>
                  <a:lnTo>
                    <a:pt x="3320" y="37"/>
                  </a:lnTo>
                  <a:lnTo>
                    <a:pt x="3321" y="39"/>
                  </a:lnTo>
                  <a:lnTo>
                    <a:pt x="3323" y="39"/>
                  </a:lnTo>
                  <a:lnTo>
                    <a:pt x="3370" y="66"/>
                  </a:lnTo>
                  <a:lnTo>
                    <a:pt x="3464" y="142"/>
                  </a:lnTo>
                  <a:lnTo>
                    <a:pt x="3602" y="288"/>
                  </a:lnTo>
                  <a:lnTo>
                    <a:pt x="3741" y="445"/>
                  </a:lnTo>
                  <a:lnTo>
                    <a:pt x="3836" y="538"/>
                  </a:lnTo>
                  <a:lnTo>
                    <a:pt x="3934" y="614"/>
                  </a:lnTo>
                  <a:lnTo>
                    <a:pt x="4011" y="652"/>
                  </a:lnTo>
                  <a:lnTo>
                    <a:pt x="4062" y="666"/>
                  </a:lnTo>
                  <a:lnTo>
                    <a:pt x="4090" y="669"/>
                  </a:lnTo>
                  <a:lnTo>
                    <a:pt x="4091" y="669"/>
                  </a:lnTo>
                  <a:lnTo>
                    <a:pt x="4093" y="669"/>
                  </a:lnTo>
                  <a:lnTo>
                    <a:pt x="4134" y="670"/>
                  </a:lnTo>
                  <a:lnTo>
                    <a:pt x="4215" y="650"/>
                  </a:lnTo>
                  <a:lnTo>
                    <a:pt x="4294" y="609"/>
                  </a:lnTo>
                  <a:lnTo>
                    <a:pt x="4369" y="551"/>
                  </a:lnTo>
                  <a:lnTo>
                    <a:pt x="4475" y="449"/>
                  </a:lnTo>
                  <a:lnTo>
                    <a:pt x="4598" y="310"/>
                  </a:lnTo>
                  <a:lnTo>
                    <a:pt x="4648" y="255"/>
                  </a:lnTo>
                  <a:lnTo>
                    <a:pt x="4650" y="252"/>
                  </a:lnTo>
                  <a:lnTo>
                    <a:pt x="4651" y="251"/>
                  </a:lnTo>
                  <a:lnTo>
                    <a:pt x="4652" y="250"/>
                  </a:lnTo>
                  <a:lnTo>
                    <a:pt x="4654" y="248"/>
                  </a:lnTo>
                </a:path>
              </a:pathLst>
            </a:custGeom>
            <a:noFill/>
            <a:ln w="19050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9" name="Freeform 487">
              <a:extLst>
                <a:ext uri="{FF2B5EF4-FFF2-40B4-BE49-F238E27FC236}">
                  <a16:creationId xmlns:a16="http://schemas.microsoft.com/office/drawing/2014/main" id="{58874632-D8A3-4B23-BF35-3F364287D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7" y="5867401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0" name="Freeform 488">
              <a:extLst>
                <a:ext uri="{FF2B5EF4-FFF2-40B4-BE49-F238E27FC236}">
                  <a16:creationId xmlns:a16="http://schemas.microsoft.com/office/drawing/2014/main" id="{6A4E1839-2130-4D04-B120-A2FC1E5A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7" y="598805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1" name="Freeform 489">
              <a:extLst>
                <a:ext uri="{FF2B5EF4-FFF2-40B4-BE49-F238E27FC236}">
                  <a16:creationId xmlns:a16="http://schemas.microsoft.com/office/drawing/2014/main" id="{D77E1DEE-4D96-455E-B84D-4E5C7348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5884863"/>
              <a:ext cx="0" cy="34925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2" name="Freeform 490">
              <a:extLst>
                <a:ext uri="{FF2B5EF4-FFF2-40B4-BE49-F238E27FC236}">
                  <a16:creationId xmlns:a16="http://schemas.microsoft.com/office/drawing/2014/main" id="{ECC3DAA9-4BD1-4BCF-B88E-0A7AEA4A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2" y="5641976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3" name="Freeform 491">
              <a:extLst>
                <a:ext uri="{FF2B5EF4-FFF2-40B4-BE49-F238E27FC236}">
                  <a16:creationId xmlns:a16="http://schemas.microsoft.com/office/drawing/2014/main" id="{CCC06E99-2687-4008-BA56-3834B34A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5700713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4" name="Freeform 492">
              <a:extLst>
                <a:ext uri="{FF2B5EF4-FFF2-40B4-BE49-F238E27FC236}">
                  <a16:creationId xmlns:a16="http://schemas.microsoft.com/office/drawing/2014/main" id="{CEFEEB4E-2D60-49A3-8BA4-90568DB9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5922963"/>
              <a:ext cx="0" cy="34925"/>
            </a:xfrm>
            <a:custGeom>
              <a:avLst/>
              <a:gdLst>
                <a:gd name="T0" fmla="*/ 64 h 64"/>
                <a:gd name="T1" fmla="*/ 33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5" name="Freeform 493">
              <a:extLst>
                <a:ext uri="{FF2B5EF4-FFF2-40B4-BE49-F238E27FC236}">
                  <a16:creationId xmlns:a16="http://schemas.microsoft.com/office/drawing/2014/main" id="{05F1FDE2-7AC1-4810-ADDD-1D7B55461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6043613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6" name="Freeform 494">
              <a:extLst>
                <a:ext uri="{FF2B5EF4-FFF2-40B4-BE49-F238E27FC236}">
                  <a16:creationId xmlns:a16="http://schemas.microsoft.com/office/drawing/2014/main" id="{44C486CA-50D6-45AF-BC31-7D8B094E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7" y="5824538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7" name="Freeform 495">
              <a:extLst>
                <a:ext uri="{FF2B5EF4-FFF2-40B4-BE49-F238E27FC236}">
                  <a16:creationId xmlns:a16="http://schemas.microsoft.com/office/drawing/2014/main" id="{B27B9A95-CA2F-4FED-B7C3-37328D522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7" y="5659438"/>
              <a:ext cx="0" cy="33338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8" name="Freeform 496">
              <a:extLst>
                <a:ext uri="{FF2B5EF4-FFF2-40B4-BE49-F238E27FC236}">
                  <a16:creationId xmlns:a16="http://schemas.microsoft.com/office/drawing/2014/main" id="{80CB23E0-BB1C-4CCF-B3C5-227043451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5756276"/>
              <a:ext cx="0" cy="34925"/>
            </a:xfrm>
            <a:custGeom>
              <a:avLst/>
              <a:gdLst>
                <a:gd name="T0" fmla="*/ 65 h 65"/>
                <a:gd name="T1" fmla="*/ 33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9" name="Freeform 497">
              <a:extLst>
                <a:ext uri="{FF2B5EF4-FFF2-40B4-BE49-F238E27FC236}">
                  <a16:creationId xmlns:a16="http://schemas.microsoft.com/office/drawing/2014/main" id="{AFFEAC71-B0A1-401B-A52C-7FE59AD0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5911851"/>
              <a:ext cx="0" cy="33338"/>
            </a:xfrm>
            <a:custGeom>
              <a:avLst/>
              <a:gdLst>
                <a:gd name="T0" fmla="*/ 64 h 64"/>
                <a:gd name="T1" fmla="*/ 31 h 64"/>
                <a:gd name="T2" fmla="*/ 0 h 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4">
                  <a:moveTo>
                    <a:pt x="0" y="64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0" name="Freeform 498">
              <a:extLst>
                <a:ext uri="{FF2B5EF4-FFF2-40B4-BE49-F238E27FC236}">
                  <a16:creationId xmlns:a16="http://schemas.microsoft.com/office/drawing/2014/main" id="{9EC0F262-B7BF-40D5-B67C-49A3D2A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5948363"/>
              <a:ext cx="0" cy="34925"/>
            </a:xfrm>
            <a:custGeom>
              <a:avLst/>
              <a:gdLst>
                <a:gd name="T0" fmla="*/ 65 h 65"/>
                <a:gd name="T1" fmla="*/ 34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1" name="Freeform 499">
              <a:extLst>
                <a:ext uri="{FF2B5EF4-FFF2-40B4-BE49-F238E27FC236}">
                  <a16:creationId xmlns:a16="http://schemas.microsoft.com/office/drawing/2014/main" id="{305A7BE0-AE50-4745-9153-170686B77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5773738"/>
              <a:ext cx="0" cy="34925"/>
            </a:xfrm>
            <a:custGeom>
              <a:avLst/>
              <a:gdLst>
                <a:gd name="T0" fmla="*/ 65 h 65"/>
                <a:gd name="T1" fmla="*/ 32 h 65"/>
                <a:gd name="T2" fmla="*/ 0 h 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5">
                  <a:moveTo>
                    <a:pt x="0" y="65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2" name="Line 500">
              <a:extLst>
                <a:ext uri="{FF2B5EF4-FFF2-40B4-BE49-F238E27FC236}">
                  <a16:creationId xmlns:a16="http://schemas.microsoft.com/office/drawing/2014/main" id="{359ABDF0-E164-4CF9-BBDC-42D6A496F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7" y="58674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3" name="Line 501">
              <a:extLst>
                <a:ext uri="{FF2B5EF4-FFF2-40B4-BE49-F238E27FC236}">
                  <a16:creationId xmlns:a16="http://schemas.microsoft.com/office/drawing/2014/main" id="{F7C37447-B576-4150-B98B-226DF3393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2" y="58674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4" name="Line 502">
              <a:extLst>
                <a:ext uri="{FF2B5EF4-FFF2-40B4-BE49-F238E27FC236}">
                  <a16:creationId xmlns:a16="http://schemas.microsoft.com/office/drawing/2014/main" id="{18EFC6BE-C72B-4382-A1AA-894C2C88E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887" y="590232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5" name="Line 503">
              <a:extLst>
                <a:ext uri="{FF2B5EF4-FFF2-40B4-BE49-F238E27FC236}">
                  <a16:creationId xmlns:a16="http://schemas.microsoft.com/office/drawing/2014/main" id="{65C6387A-560A-48C6-9F1C-B43C7F26E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5662" y="590232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6" name="Line 504">
              <a:extLst>
                <a:ext uri="{FF2B5EF4-FFF2-40B4-BE49-F238E27FC236}">
                  <a16:creationId xmlns:a16="http://schemas.microsoft.com/office/drawing/2014/main" id="{88FAB1D2-B6CE-462D-A1E4-9A31D8851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7" y="598805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7" name="Line 505">
              <a:extLst>
                <a:ext uri="{FF2B5EF4-FFF2-40B4-BE49-F238E27FC236}">
                  <a16:creationId xmlns:a16="http://schemas.microsoft.com/office/drawing/2014/main" id="{C5D51270-F97A-41A4-B46F-5FC25B7E5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2" y="59880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8" name="Line 506">
              <a:extLst>
                <a:ext uri="{FF2B5EF4-FFF2-40B4-BE49-F238E27FC236}">
                  <a16:creationId xmlns:a16="http://schemas.microsoft.com/office/drawing/2014/main" id="{A9DFF8F6-B015-461F-9B11-CFE44B379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7" y="602138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9" name="Line 507">
              <a:extLst>
                <a:ext uri="{FF2B5EF4-FFF2-40B4-BE49-F238E27FC236}">
                  <a16:creationId xmlns:a16="http://schemas.microsoft.com/office/drawing/2014/main" id="{C3010F76-9ED1-49BF-8E07-B20286ACB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8862" y="60213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0" name="Line 508">
              <a:extLst>
                <a:ext uri="{FF2B5EF4-FFF2-40B4-BE49-F238E27FC236}">
                  <a16:creationId xmlns:a16="http://schemas.microsoft.com/office/drawing/2014/main" id="{5056C211-9253-4EDE-A45B-7394CA6F7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58848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1" name="Line 509">
              <a:extLst>
                <a:ext uri="{FF2B5EF4-FFF2-40B4-BE49-F238E27FC236}">
                  <a16:creationId xmlns:a16="http://schemas.microsoft.com/office/drawing/2014/main" id="{49D28767-2B8E-4B56-86BA-CE77286F4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58848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2" name="Line 510">
              <a:extLst>
                <a:ext uri="{FF2B5EF4-FFF2-40B4-BE49-F238E27FC236}">
                  <a16:creationId xmlns:a16="http://schemas.microsoft.com/office/drawing/2014/main" id="{A13FF2FF-F13C-4C15-B3BB-D8DD6D0BC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875" y="59197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3" name="Line 511">
              <a:extLst>
                <a:ext uri="{FF2B5EF4-FFF2-40B4-BE49-F238E27FC236}">
                  <a16:creationId xmlns:a16="http://schemas.microsoft.com/office/drawing/2014/main" id="{DEAF9BD5-DCEE-48A9-AF03-072A25086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3650" y="59197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4" name="Line 512">
              <a:extLst>
                <a:ext uri="{FF2B5EF4-FFF2-40B4-BE49-F238E27FC236}">
                  <a16:creationId xmlns:a16="http://schemas.microsoft.com/office/drawing/2014/main" id="{F7C3903A-80C3-4493-A3D0-483A115B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2" y="56419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5" name="Line 513">
              <a:extLst>
                <a:ext uri="{FF2B5EF4-FFF2-40B4-BE49-F238E27FC236}">
                  <a16:creationId xmlns:a16="http://schemas.microsoft.com/office/drawing/2014/main" id="{CCF2F149-E55E-4DEF-9D83-4F4D20AE0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7" y="56419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6" name="Line 514">
              <a:extLst>
                <a:ext uri="{FF2B5EF4-FFF2-40B4-BE49-F238E27FC236}">
                  <a16:creationId xmlns:a16="http://schemas.microsoft.com/office/drawing/2014/main" id="{6CC0947F-B6D0-49DA-9695-8A2D42BF2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012" y="56769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7" name="Line 515">
              <a:extLst>
                <a:ext uri="{FF2B5EF4-FFF2-40B4-BE49-F238E27FC236}">
                  <a16:creationId xmlns:a16="http://schemas.microsoft.com/office/drawing/2014/main" id="{7A018700-0647-4F10-948D-529504B1B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787" y="56769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8" name="Line 516">
              <a:extLst>
                <a:ext uri="{FF2B5EF4-FFF2-40B4-BE49-F238E27FC236}">
                  <a16:creationId xmlns:a16="http://schemas.microsoft.com/office/drawing/2014/main" id="{AEFBE622-A85C-4378-89FB-D8C6382E8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570071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9" name="Line 517">
              <a:extLst>
                <a:ext uri="{FF2B5EF4-FFF2-40B4-BE49-F238E27FC236}">
                  <a16:creationId xmlns:a16="http://schemas.microsoft.com/office/drawing/2014/main" id="{CC5F25F7-D2D3-4C9F-AD10-926D8CE70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7" y="570071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0" name="Line 518">
              <a:extLst>
                <a:ext uri="{FF2B5EF4-FFF2-40B4-BE49-F238E27FC236}">
                  <a16:creationId xmlns:a16="http://schemas.microsoft.com/office/drawing/2014/main" id="{A66E4DA2-9E49-4E2F-8362-D07EA4171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800" y="57356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1" name="Line 519">
              <a:extLst>
                <a:ext uri="{FF2B5EF4-FFF2-40B4-BE49-F238E27FC236}">
                  <a16:creationId xmlns:a16="http://schemas.microsoft.com/office/drawing/2014/main" id="{0BC51D7D-8D66-4EA8-A8A5-912320511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987" y="57356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2" name="Line 520">
              <a:extLst>
                <a:ext uri="{FF2B5EF4-FFF2-40B4-BE49-F238E27FC236}">
                  <a16:creationId xmlns:a16="http://schemas.microsoft.com/office/drawing/2014/main" id="{87E8C064-8B9E-4C23-9A45-96119A28D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59229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3" name="Line 521">
              <a:extLst>
                <a:ext uri="{FF2B5EF4-FFF2-40B4-BE49-F238E27FC236}">
                  <a16:creationId xmlns:a16="http://schemas.microsoft.com/office/drawing/2014/main" id="{4F506EEA-58F3-46BE-9CFD-CDF1FB3BE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59229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4" name="Line 522">
              <a:extLst>
                <a:ext uri="{FF2B5EF4-FFF2-40B4-BE49-F238E27FC236}">
                  <a16:creationId xmlns:a16="http://schemas.microsoft.com/office/drawing/2014/main" id="{3C5E5370-290E-42D3-ACE8-7BDAB9E00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000" y="59578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5" name="Line 523">
              <a:extLst>
                <a:ext uri="{FF2B5EF4-FFF2-40B4-BE49-F238E27FC236}">
                  <a16:creationId xmlns:a16="http://schemas.microsoft.com/office/drawing/2014/main" id="{58171AB4-5A6D-4354-848C-B247D42C8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2775" y="59578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6" name="Line 524">
              <a:extLst>
                <a:ext uri="{FF2B5EF4-FFF2-40B4-BE49-F238E27FC236}">
                  <a16:creationId xmlns:a16="http://schemas.microsoft.com/office/drawing/2014/main" id="{75C62679-7935-421B-BA31-BBB10A987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604361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7" name="Line 525">
              <a:extLst>
                <a:ext uri="{FF2B5EF4-FFF2-40B4-BE49-F238E27FC236}">
                  <a16:creationId xmlns:a16="http://schemas.microsoft.com/office/drawing/2014/main" id="{E09E7DFC-43C8-40C3-94B8-5B5BF201F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604361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8" name="Line 526">
              <a:extLst>
                <a:ext uri="{FF2B5EF4-FFF2-40B4-BE49-F238E27FC236}">
                  <a16:creationId xmlns:a16="http://schemas.microsoft.com/office/drawing/2014/main" id="{2996940B-DF54-48CC-9EBE-B0122E9D7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607695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9" name="Line 527">
              <a:extLst>
                <a:ext uri="{FF2B5EF4-FFF2-40B4-BE49-F238E27FC236}">
                  <a16:creationId xmlns:a16="http://schemas.microsoft.com/office/drawing/2014/main" id="{479E4C02-6FF7-4F83-8D15-ADCF9C814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5975" y="60769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0" name="Line 528">
              <a:extLst>
                <a:ext uri="{FF2B5EF4-FFF2-40B4-BE49-F238E27FC236}">
                  <a16:creationId xmlns:a16="http://schemas.microsoft.com/office/drawing/2014/main" id="{590E5590-8B80-4156-A605-C2B13723F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7" y="58245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1" name="Line 529">
              <a:extLst>
                <a:ext uri="{FF2B5EF4-FFF2-40B4-BE49-F238E27FC236}">
                  <a16:creationId xmlns:a16="http://schemas.microsoft.com/office/drawing/2014/main" id="{F55F71A5-6C0D-4D87-9A7D-F5EB11183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2" y="58245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2" name="Line 530">
              <a:extLst>
                <a:ext uri="{FF2B5EF4-FFF2-40B4-BE49-F238E27FC236}">
                  <a16:creationId xmlns:a16="http://schemas.microsoft.com/office/drawing/2014/main" id="{9984CC8A-4BE4-4146-A0EA-C599C5CB4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987" y="58594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3" name="Line 531">
              <a:extLst>
                <a:ext uri="{FF2B5EF4-FFF2-40B4-BE49-F238E27FC236}">
                  <a16:creationId xmlns:a16="http://schemas.microsoft.com/office/drawing/2014/main" id="{14B6EC43-F12D-4BE7-8E46-43391560B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762" y="58594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4" name="Line 532">
              <a:extLst>
                <a:ext uri="{FF2B5EF4-FFF2-40B4-BE49-F238E27FC236}">
                  <a16:creationId xmlns:a16="http://schemas.microsoft.com/office/drawing/2014/main" id="{CFAE69D6-BE5B-4726-AC9E-E6C2075E4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7" y="56594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5" name="Line 533">
              <a:extLst>
                <a:ext uri="{FF2B5EF4-FFF2-40B4-BE49-F238E27FC236}">
                  <a16:creationId xmlns:a16="http://schemas.microsoft.com/office/drawing/2014/main" id="{044C512D-EE25-4DB1-A3A5-BBD73B456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2" y="56594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6" name="Line 534">
              <a:extLst>
                <a:ext uri="{FF2B5EF4-FFF2-40B4-BE49-F238E27FC236}">
                  <a16:creationId xmlns:a16="http://schemas.microsoft.com/office/drawing/2014/main" id="{0F23E180-0E7E-4B79-A25E-07E59933D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7" y="56927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7" name="Line 535">
              <a:extLst>
                <a:ext uri="{FF2B5EF4-FFF2-40B4-BE49-F238E27FC236}">
                  <a16:creationId xmlns:a16="http://schemas.microsoft.com/office/drawing/2014/main" id="{BD2CF26E-FEF5-410E-9463-13984E0C42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3962" y="56927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8" name="Line 536">
              <a:extLst>
                <a:ext uri="{FF2B5EF4-FFF2-40B4-BE49-F238E27FC236}">
                  <a16:creationId xmlns:a16="http://schemas.microsoft.com/office/drawing/2014/main" id="{7D2A15BB-5C57-42B4-84C1-47559952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5756276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9" name="Line 537">
              <a:extLst>
                <a:ext uri="{FF2B5EF4-FFF2-40B4-BE49-F238E27FC236}">
                  <a16:creationId xmlns:a16="http://schemas.microsoft.com/office/drawing/2014/main" id="{583D3E62-F9CA-46E8-8A34-E2E70ECF5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5756276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0" name="Line 538">
              <a:extLst>
                <a:ext uri="{FF2B5EF4-FFF2-40B4-BE49-F238E27FC236}">
                  <a16:creationId xmlns:a16="http://schemas.microsoft.com/office/drawing/2014/main" id="{D26D8040-341A-47CB-9361-4680700B7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7325" y="5791201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1" name="Line 539">
              <a:extLst>
                <a:ext uri="{FF2B5EF4-FFF2-40B4-BE49-F238E27FC236}">
                  <a16:creationId xmlns:a16="http://schemas.microsoft.com/office/drawing/2014/main" id="{AF007772-C1DC-42D5-A328-5E4D2E2FB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5100" y="579120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2" name="Line 540">
              <a:extLst>
                <a:ext uri="{FF2B5EF4-FFF2-40B4-BE49-F238E27FC236}">
                  <a16:creationId xmlns:a16="http://schemas.microsoft.com/office/drawing/2014/main" id="{9FF98740-C3AF-4443-B5D7-F1421BDE6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59118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3" name="Line 541">
              <a:extLst>
                <a:ext uri="{FF2B5EF4-FFF2-40B4-BE49-F238E27FC236}">
                  <a16:creationId xmlns:a16="http://schemas.microsoft.com/office/drawing/2014/main" id="{0D68AEE8-0F45-459D-A1C6-BC49AD48F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5911851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4" name="Line 542">
              <a:extLst>
                <a:ext uri="{FF2B5EF4-FFF2-40B4-BE49-F238E27FC236}">
                  <a16:creationId xmlns:a16="http://schemas.microsoft.com/office/drawing/2014/main" id="{17F08BA0-082E-4E75-A144-1BA865A8D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113" y="59451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5" name="Line 543">
              <a:extLst>
                <a:ext uri="{FF2B5EF4-FFF2-40B4-BE49-F238E27FC236}">
                  <a16:creationId xmlns:a16="http://schemas.microsoft.com/office/drawing/2014/main" id="{29F3E7BA-32B3-417B-A6BA-24247A7B9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9888" y="59451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6" name="Line 544">
              <a:extLst>
                <a:ext uri="{FF2B5EF4-FFF2-40B4-BE49-F238E27FC236}">
                  <a16:creationId xmlns:a16="http://schemas.microsoft.com/office/drawing/2014/main" id="{ECDD50C1-9498-499B-9920-A51CF6E3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59483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7" name="Line 545">
              <a:extLst>
                <a:ext uri="{FF2B5EF4-FFF2-40B4-BE49-F238E27FC236}">
                  <a16:creationId xmlns:a16="http://schemas.microsoft.com/office/drawing/2014/main" id="{3F19F152-44B3-4F05-8283-68799419C0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594836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8" name="Line 546">
              <a:extLst>
                <a:ext uri="{FF2B5EF4-FFF2-40B4-BE49-F238E27FC236}">
                  <a16:creationId xmlns:a16="http://schemas.microsoft.com/office/drawing/2014/main" id="{B917CFEC-DEA3-4B49-B995-E793D1DC4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598328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9" name="Line 547">
              <a:extLst>
                <a:ext uri="{FF2B5EF4-FFF2-40B4-BE49-F238E27FC236}">
                  <a16:creationId xmlns:a16="http://schemas.microsoft.com/office/drawing/2014/main" id="{A1E1E722-42C0-4464-AF47-8DF29ECE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3088" y="598328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0" name="Line 548">
              <a:extLst>
                <a:ext uri="{FF2B5EF4-FFF2-40B4-BE49-F238E27FC236}">
                  <a16:creationId xmlns:a16="http://schemas.microsoft.com/office/drawing/2014/main" id="{BF77C3FE-1F36-42A3-AD8F-927FB9F58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773738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1" name="Line 549">
              <a:extLst>
                <a:ext uri="{FF2B5EF4-FFF2-40B4-BE49-F238E27FC236}">
                  <a16:creationId xmlns:a16="http://schemas.microsoft.com/office/drawing/2014/main" id="{199FC9D2-1020-4FF6-96EA-26278987A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773738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2" name="Line 550">
              <a:extLst>
                <a:ext uri="{FF2B5EF4-FFF2-40B4-BE49-F238E27FC236}">
                  <a16:creationId xmlns:a16="http://schemas.microsoft.com/office/drawing/2014/main" id="{7BF0976B-3AB9-4C03-9B5E-47BDC314A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100" y="5808663"/>
              <a:ext cx="22225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3" name="Line 551">
              <a:extLst>
                <a:ext uri="{FF2B5EF4-FFF2-40B4-BE49-F238E27FC236}">
                  <a16:creationId xmlns:a16="http://schemas.microsoft.com/office/drawing/2014/main" id="{360B13FB-D9A8-472A-983E-1EBF19F1E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5808663"/>
              <a:ext cx="23813" cy="0"/>
            </a:xfrm>
            <a:prstGeom prst="line">
              <a:avLst/>
            </a:prstGeom>
            <a:noFill/>
            <a:ln w="9525">
              <a:solidFill>
                <a:srgbClr val="8956B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4" name="Freeform 552">
              <a:extLst>
                <a:ext uri="{FF2B5EF4-FFF2-40B4-BE49-F238E27FC236}">
                  <a16:creationId xmlns:a16="http://schemas.microsoft.com/office/drawing/2014/main" id="{94AA7D08-911C-44E6-88BB-402B270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7" y="5859463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99 w 100"/>
                <a:gd name="T3" fmla="*/ 40 h 100"/>
                <a:gd name="T4" fmla="*/ 92 w 100"/>
                <a:gd name="T5" fmla="*/ 21 h 100"/>
                <a:gd name="T6" fmla="*/ 85 w 100"/>
                <a:gd name="T7" fmla="*/ 14 h 100"/>
                <a:gd name="T8" fmla="*/ 77 w 100"/>
                <a:gd name="T9" fmla="*/ 8 h 100"/>
                <a:gd name="T10" fmla="*/ 60 w 100"/>
                <a:gd name="T11" fmla="*/ 0 h 100"/>
                <a:gd name="T12" fmla="*/ 50 w 100"/>
                <a:gd name="T13" fmla="*/ 0 h 100"/>
                <a:gd name="T14" fmla="*/ 40 w 100"/>
                <a:gd name="T15" fmla="*/ 0 h 100"/>
                <a:gd name="T16" fmla="*/ 21 w 100"/>
                <a:gd name="T17" fmla="*/ 8 h 100"/>
                <a:gd name="T18" fmla="*/ 14 w 100"/>
                <a:gd name="T19" fmla="*/ 14 h 100"/>
                <a:gd name="T20" fmla="*/ 7 w 100"/>
                <a:gd name="T21" fmla="*/ 21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7 w 100"/>
                <a:gd name="T29" fmla="*/ 77 h 100"/>
                <a:gd name="T30" fmla="*/ 14 w 100"/>
                <a:gd name="T31" fmla="*/ 86 h 100"/>
                <a:gd name="T32" fmla="*/ 21 w 100"/>
                <a:gd name="T33" fmla="*/ 92 h 100"/>
                <a:gd name="T34" fmla="*/ 40 w 100"/>
                <a:gd name="T35" fmla="*/ 99 h 100"/>
                <a:gd name="T36" fmla="*/ 50 w 100"/>
                <a:gd name="T37" fmla="*/ 100 h 100"/>
                <a:gd name="T38" fmla="*/ 60 w 100"/>
                <a:gd name="T39" fmla="*/ 99 h 100"/>
                <a:gd name="T40" fmla="*/ 77 w 100"/>
                <a:gd name="T41" fmla="*/ 92 h 100"/>
                <a:gd name="T42" fmla="*/ 85 w 100"/>
                <a:gd name="T43" fmla="*/ 86 h 100"/>
                <a:gd name="T44" fmla="*/ 92 w 100"/>
                <a:gd name="T45" fmla="*/ 77 h 100"/>
                <a:gd name="T46" fmla="*/ 99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99" y="40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7" y="21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7"/>
                  </a:lnTo>
                  <a:lnTo>
                    <a:pt x="14" y="86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5" name="Freeform 553">
              <a:extLst>
                <a:ext uri="{FF2B5EF4-FFF2-40B4-BE49-F238E27FC236}">
                  <a16:creationId xmlns:a16="http://schemas.microsoft.com/office/drawing/2014/main" id="{F7A3A8FB-55DE-4721-9415-9C4F1BA6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7" y="5978526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3 w 101"/>
                <a:gd name="T5" fmla="*/ 23 h 101"/>
                <a:gd name="T6" fmla="*/ 86 w 101"/>
                <a:gd name="T7" fmla="*/ 14 h 101"/>
                <a:gd name="T8" fmla="*/ 79 w 101"/>
                <a:gd name="T9" fmla="*/ 9 h 101"/>
                <a:gd name="T10" fmla="*/ 60 w 101"/>
                <a:gd name="T11" fmla="*/ 1 h 101"/>
                <a:gd name="T12" fmla="*/ 50 w 101"/>
                <a:gd name="T13" fmla="*/ 0 h 101"/>
                <a:gd name="T14" fmla="*/ 40 w 101"/>
                <a:gd name="T15" fmla="*/ 1 h 101"/>
                <a:gd name="T16" fmla="*/ 23 w 101"/>
                <a:gd name="T17" fmla="*/ 9 h 101"/>
                <a:gd name="T18" fmla="*/ 16 w 101"/>
                <a:gd name="T19" fmla="*/ 14 h 101"/>
                <a:gd name="T20" fmla="*/ 9 w 101"/>
                <a:gd name="T21" fmla="*/ 23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9 w 101"/>
                <a:gd name="T29" fmla="*/ 79 h 101"/>
                <a:gd name="T30" fmla="*/ 16 w 101"/>
                <a:gd name="T31" fmla="*/ 86 h 101"/>
                <a:gd name="T32" fmla="*/ 23 w 101"/>
                <a:gd name="T33" fmla="*/ 92 h 101"/>
                <a:gd name="T34" fmla="*/ 40 w 101"/>
                <a:gd name="T35" fmla="*/ 101 h 101"/>
                <a:gd name="T36" fmla="*/ 50 w 101"/>
                <a:gd name="T37" fmla="*/ 101 h 101"/>
                <a:gd name="T38" fmla="*/ 60 w 101"/>
                <a:gd name="T39" fmla="*/ 101 h 101"/>
                <a:gd name="T40" fmla="*/ 79 w 101"/>
                <a:gd name="T41" fmla="*/ 92 h 101"/>
                <a:gd name="T42" fmla="*/ 86 w 101"/>
                <a:gd name="T43" fmla="*/ 86 h 101"/>
                <a:gd name="T44" fmla="*/ 93 w 101"/>
                <a:gd name="T45" fmla="*/ 79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3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9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6" name="Freeform 554">
              <a:extLst>
                <a:ext uri="{FF2B5EF4-FFF2-40B4-BE49-F238E27FC236}">
                  <a16:creationId xmlns:a16="http://schemas.microsoft.com/office/drawing/2014/main" id="{8786C467-0FFA-4F0A-BF49-20933DAA6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7" y="5875338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6 h 101"/>
                <a:gd name="T8" fmla="*/ 79 w 100"/>
                <a:gd name="T9" fmla="*/ 9 h 101"/>
                <a:gd name="T10" fmla="*/ 60 w 100"/>
                <a:gd name="T11" fmla="*/ 2 h 101"/>
                <a:gd name="T12" fmla="*/ 50 w 100"/>
                <a:gd name="T13" fmla="*/ 0 h 101"/>
                <a:gd name="T14" fmla="*/ 40 w 100"/>
                <a:gd name="T15" fmla="*/ 2 h 101"/>
                <a:gd name="T16" fmla="*/ 21 w 100"/>
                <a:gd name="T17" fmla="*/ 9 h 101"/>
                <a:gd name="T18" fmla="*/ 14 w 100"/>
                <a:gd name="T19" fmla="*/ 16 h 101"/>
                <a:gd name="T20" fmla="*/ 8 w 100"/>
                <a:gd name="T21" fmla="*/ 23 h 101"/>
                <a:gd name="T22" fmla="*/ 0 w 100"/>
                <a:gd name="T23" fmla="*/ 40 h 101"/>
                <a:gd name="T24" fmla="*/ 0 w 100"/>
                <a:gd name="T25" fmla="*/ 50 h 101"/>
                <a:gd name="T26" fmla="*/ 0 w 100"/>
                <a:gd name="T27" fmla="*/ 61 h 101"/>
                <a:gd name="T28" fmla="*/ 8 w 100"/>
                <a:gd name="T29" fmla="*/ 79 h 101"/>
                <a:gd name="T30" fmla="*/ 14 w 100"/>
                <a:gd name="T31" fmla="*/ 86 h 101"/>
                <a:gd name="T32" fmla="*/ 21 w 100"/>
                <a:gd name="T33" fmla="*/ 94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4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1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4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4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1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7" name="Freeform 555">
              <a:extLst>
                <a:ext uri="{FF2B5EF4-FFF2-40B4-BE49-F238E27FC236}">
                  <a16:creationId xmlns:a16="http://schemas.microsoft.com/office/drawing/2014/main" id="{9A4EFD5C-84FF-4C2A-AEBE-9AEE0105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2" y="5632451"/>
              <a:ext cx="52388" cy="52388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2 w 100"/>
                <a:gd name="T5" fmla="*/ 23 h 100"/>
                <a:gd name="T6" fmla="*/ 86 w 100"/>
                <a:gd name="T7" fmla="*/ 16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0 w 100"/>
                <a:gd name="T15" fmla="*/ 1 h 100"/>
                <a:gd name="T16" fmla="*/ 21 w 100"/>
                <a:gd name="T17" fmla="*/ 8 h 100"/>
                <a:gd name="T18" fmla="*/ 14 w 100"/>
                <a:gd name="T19" fmla="*/ 16 h 100"/>
                <a:gd name="T20" fmla="*/ 8 w 100"/>
                <a:gd name="T21" fmla="*/ 23 h 100"/>
                <a:gd name="T22" fmla="*/ 0 w 100"/>
                <a:gd name="T23" fmla="*/ 40 h 100"/>
                <a:gd name="T24" fmla="*/ 0 w 100"/>
                <a:gd name="T25" fmla="*/ 50 h 100"/>
                <a:gd name="T26" fmla="*/ 0 w 100"/>
                <a:gd name="T27" fmla="*/ 60 h 100"/>
                <a:gd name="T28" fmla="*/ 8 w 100"/>
                <a:gd name="T29" fmla="*/ 79 h 100"/>
                <a:gd name="T30" fmla="*/ 14 w 100"/>
                <a:gd name="T31" fmla="*/ 86 h 100"/>
                <a:gd name="T32" fmla="*/ 21 w 100"/>
                <a:gd name="T33" fmla="*/ 93 h 100"/>
                <a:gd name="T34" fmla="*/ 40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2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6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1" y="8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1" y="93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" name="Freeform 556">
              <a:extLst>
                <a:ext uri="{FF2B5EF4-FFF2-40B4-BE49-F238E27FC236}">
                  <a16:creationId xmlns:a16="http://schemas.microsoft.com/office/drawing/2014/main" id="{2A515609-6DB3-4729-BB62-033770DE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2" y="5692776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100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8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9 h 101"/>
                <a:gd name="T18" fmla="*/ 15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0 h 101"/>
                <a:gd name="T28" fmla="*/ 7 w 101"/>
                <a:gd name="T29" fmla="*/ 78 h 101"/>
                <a:gd name="T30" fmla="*/ 15 w 101"/>
                <a:gd name="T31" fmla="*/ 86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5 w 101"/>
                <a:gd name="T43" fmla="*/ 86 h 101"/>
                <a:gd name="T44" fmla="*/ 92 w 101"/>
                <a:gd name="T45" fmla="*/ 78 h 101"/>
                <a:gd name="T46" fmla="*/ 100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9"/>
                  </a:lnTo>
                  <a:lnTo>
                    <a:pt x="15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7" y="78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5" y="86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" name="Freeform 557">
              <a:extLst>
                <a:ext uri="{FF2B5EF4-FFF2-40B4-BE49-F238E27FC236}">
                  <a16:creationId xmlns:a16="http://schemas.microsoft.com/office/drawing/2014/main" id="{95D0D6CB-AE0A-4837-897D-298E0D0A1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2" y="5913438"/>
              <a:ext cx="53975" cy="53975"/>
            </a:xfrm>
            <a:custGeom>
              <a:avLst/>
              <a:gdLst>
                <a:gd name="T0" fmla="*/ 101 w 101"/>
                <a:gd name="T1" fmla="*/ 51 h 101"/>
                <a:gd name="T2" fmla="*/ 101 w 101"/>
                <a:gd name="T3" fmla="*/ 41 h 101"/>
                <a:gd name="T4" fmla="*/ 94 w 101"/>
                <a:gd name="T5" fmla="*/ 22 h 101"/>
                <a:gd name="T6" fmla="*/ 87 w 101"/>
                <a:gd name="T7" fmla="*/ 15 h 101"/>
                <a:gd name="T8" fmla="*/ 80 w 101"/>
                <a:gd name="T9" fmla="*/ 9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4 w 101"/>
                <a:gd name="T17" fmla="*/ 9 h 101"/>
                <a:gd name="T18" fmla="*/ 16 w 101"/>
                <a:gd name="T19" fmla="*/ 15 h 101"/>
                <a:gd name="T20" fmla="*/ 9 w 101"/>
                <a:gd name="T21" fmla="*/ 22 h 101"/>
                <a:gd name="T22" fmla="*/ 2 w 101"/>
                <a:gd name="T23" fmla="*/ 41 h 101"/>
                <a:gd name="T24" fmla="*/ 0 w 101"/>
                <a:gd name="T25" fmla="*/ 51 h 101"/>
                <a:gd name="T26" fmla="*/ 2 w 101"/>
                <a:gd name="T27" fmla="*/ 61 h 101"/>
                <a:gd name="T28" fmla="*/ 9 w 101"/>
                <a:gd name="T29" fmla="*/ 78 h 101"/>
                <a:gd name="T30" fmla="*/ 16 w 101"/>
                <a:gd name="T31" fmla="*/ 87 h 101"/>
                <a:gd name="T32" fmla="*/ 24 w 101"/>
                <a:gd name="T33" fmla="*/ 92 h 101"/>
                <a:gd name="T34" fmla="*/ 41 w 101"/>
                <a:gd name="T35" fmla="*/ 100 h 101"/>
                <a:gd name="T36" fmla="*/ 51 w 101"/>
                <a:gd name="T37" fmla="*/ 101 h 101"/>
                <a:gd name="T38" fmla="*/ 61 w 101"/>
                <a:gd name="T39" fmla="*/ 100 h 101"/>
                <a:gd name="T40" fmla="*/ 80 w 101"/>
                <a:gd name="T41" fmla="*/ 92 h 101"/>
                <a:gd name="T42" fmla="*/ 87 w 101"/>
                <a:gd name="T43" fmla="*/ 87 h 101"/>
                <a:gd name="T44" fmla="*/ 94 w 101"/>
                <a:gd name="T45" fmla="*/ 78 h 101"/>
                <a:gd name="T46" fmla="*/ 101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1" y="41"/>
                  </a:lnTo>
                  <a:lnTo>
                    <a:pt x="94" y="22"/>
                  </a:lnTo>
                  <a:lnTo>
                    <a:pt x="87" y="15"/>
                  </a:lnTo>
                  <a:lnTo>
                    <a:pt x="80" y="9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4" y="9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2" y="41"/>
                  </a:lnTo>
                  <a:lnTo>
                    <a:pt x="0" y="51"/>
                  </a:lnTo>
                  <a:lnTo>
                    <a:pt x="2" y="61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4" y="92"/>
                  </a:lnTo>
                  <a:lnTo>
                    <a:pt x="41" y="100"/>
                  </a:lnTo>
                  <a:lnTo>
                    <a:pt x="51" y="101"/>
                  </a:lnTo>
                  <a:lnTo>
                    <a:pt x="61" y="100"/>
                  </a:lnTo>
                  <a:lnTo>
                    <a:pt x="80" y="92"/>
                  </a:lnTo>
                  <a:lnTo>
                    <a:pt x="87" y="87"/>
                  </a:lnTo>
                  <a:lnTo>
                    <a:pt x="94" y="78"/>
                  </a:lnTo>
                  <a:lnTo>
                    <a:pt x="101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0" name="Freeform 558">
              <a:extLst>
                <a:ext uri="{FF2B5EF4-FFF2-40B4-BE49-F238E27FC236}">
                  <a16:creationId xmlns:a16="http://schemas.microsoft.com/office/drawing/2014/main" id="{F0F7E97E-5D39-4925-8ABB-66D16BE1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6034088"/>
              <a:ext cx="52388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2 w 101"/>
                <a:gd name="T5" fmla="*/ 23 h 100"/>
                <a:gd name="T6" fmla="*/ 86 w 101"/>
                <a:gd name="T7" fmla="*/ 14 h 100"/>
                <a:gd name="T8" fmla="*/ 79 w 101"/>
                <a:gd name="T9" fmla="*/ 8 h 100"/>
                <a:gd name="T10" fmla="*/ 61 w 101"/>
                <a:gd name="T11" fmla="*/ 1 h 100"/>
                <a:gd name="T12" fmla="*/ 50 w 101"/>
                <a:gd name="T13" fmla="*/ 0 h 100"/>
                <a:gd name="T14" fmla="*/ 40 w 101"/>
                <a:gd name="T15" fmla="*/ 1 h 100"/>
                <a:gd name="T16" fmla="*/ 22 w 101"/>
                <a:gd name="T17" fmla="*/ 8 h 100"/>
                <a:gd name="T18" fmla="*/ 15 w 101"/>
                <a:gd name="T19" fmla="*/ 14 h 100"/>
                <a:gd name="T20" fmla="*/ 9 w 101"/>
                <a:gd name="T21" fmla="*/ 23 h 100"/>
                <a:gd name="T22" fmla="*/ 2 w 101"/>
                <a:gd name="T23" fmla="*/ 40 h 100"/>
                <a:gd name="T24" fmla="*/ 0 w 101"/>
                <a:gd name="T25" fmla="*/ 50 h 100"/>
                <a:gd name="T26" fmla="*/ 2 w 101"/>
                <a:gd name="T27" fmla="*/ 60 h 100"/>
                <a:gd name="T28" fmla="*/ 9 w 101"/>
                <a:gd name="T29" fmla="*/ 79 h 100"/>
                <a:gd name="T30" fmla="*/ 15 w 101"/>
                <a:gd name="T31" fmla="*/ 86 h 100"/>
                <a:gd name="T32" fmla="*/ 22 w 101"/>
                <a:gd name="T33" fmla="*/ 92 h 100"/>
                <a:gd name="T34" fmla="*/ 40 w 101"/>
                <a:gd name="T35" fmla="*/ 100 h 100"/>
                <a:gd name="T36" fmla="*/ 50 w 101"/>
                <a:gd name="T37" fmla="*/ 100 h 100"/>
                <a:gd name="T38" fmla="*/ 61 w 101"/>
                <a:gd name="T39" fmla="*/ 100 h 100"/>
                <a:gd name="T40" fmla="*/ 79 w 101"/>
                <a:gd name="T41" fmla="*/ 92 h 100"/>
                <a:gd name="T42" fmla="*/ 86 w 101"/>
                <a:gd name="T43" fmla="*/ 86 h 100"/>
                <a:gd name="T44" fmla="*/ 92 w 101"/>
                <a:gd name="T45" fmla="*/ 79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9"/>
                  </a:lnTo>
                  <a:lnTo>
                    <a:pt x="15" y="86"/>
                  </a:lnTo>
                  <a:lnTo>
                    <a:pt x="22" y="92"/>
                  </a:lnTo>
                  <a:lnTo>
                    <a:pt x="40" y="100"/>
                  </a:lnTo>
                  <a:lnTo>
                    <a:pt x="50" y="100"/>
                  </a:lnTo>
                  <a:lnTo>
                    <a:pt x="61" y="100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1" name="Freeform 559">
              <a:extLst>
                <a:ext uri="{FF2B5EF4-FFF2-40B4-BE49-F238E27FC236}">
                  <a16:creationId xmlns:a16="http://schemas.microsoft.com/office/drawing/2014/main" id="{420CFE99-25C1-412F-8BFF-324AA92CA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816601"/>
              <a:ext cx="53975" cy="52388"/>
            </a:xfrm>
            <a:custGeom>
              <a:avLst/>
              <a:gdLst>
                <a:gd name="T0" fmla="*/ 101 w 101"/>
                <a:gd name="T1" fmla="*/ 50 h 101"/>
                <a:gd name="T2" fmla="*/ 99 w 101"/>
                <a:gd name="T3" fmla="*/ 40 h 101"/>
                <a:gd name="T4" fmla="*/ 92 w 101"/>
                <a:gd name="T5" fmla="*/ 22 h 101"/>
                <a:gd name="T6" fmla="*/ 85 w 101"/>
                <a:gd name="T7" fmla="*/ 15 h 101"/>
                <a:gd name="T8" fmla="*/ 77 w 101"/>
                <a:gd name="T9" fmla="*/ 7 h 101"/>
                <a:gd name="T10" fmla="*/ 60 w 101"/>
                <a:gd name="T11" fmla="*/ 0 h 101"/>
                <a:gd name="T12" fmla="*/ 50 w 101"/>
                <a:gd name="T13" fmla="*/ 0 h 101"/>
                <a:gd name="T14" fmla="*/ 40 w 101"/>
                <a:gd name="T15" fmla="*/ 0 h 101"/>
                <a:gd name="T16" fmla="*/ 21 w 101"/>
                <a:gd name="T17" fmla="*/ 7 h 101"/>
                <a:gd name="T18" fmla="*/ 14 w 101"/>
                <a:gd name="T19" fmla="*/ 15 h 101"/>
                <a:gd name="T20" fmla="*/ 7 w 101"/>
                <a:gd name="T21" fmla="*/ 22 h 101"/>
                <a:gd name="T22" fmla="*/ 0 w 101"/>
                <a:gd name="T23" fmla="*/ 40 h 101"/>
                <a:gd name="T24" fmla="*/ 0 w 101"/>
                <a:gd name="T25" fmla="*/ 50 h 101"/>
                <a:gd name="T26" fmla="*/ 0 w 101"/>
                <a:gd name="T27" fmla="*/ 61 h 101"/>
                <a:gd name="T28" fmla="*/ 7 w 101"/>
                <a:gd name="T29" fmla="*/ 78 h 101"/>
                <a:gd name="T30" fmla="*/ 14 w 101"/>
                <a:gd name="T31" fmla="*/ 85 h 101"/>
                <a:gd name="T32" fmla="*/ 21 w 101"/>
                <a:gd name="T33" fmla="*/ 92 h 101"/>
                <a:gd name="T34" fmla="*/ 40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7 w 101"/>
                <a:gd name="T41" fmla="*/ 92 h 101"/>
                <a:gd name="T42" fmla="*/ 85 w 101"/>
                <a:gd name="T43" fmla="*/ 85 h 101"/>
                <a:gd name="T44" fmla="*/ 92 w 101"/>
                <a:gd name="T45" fmla="*/ 78 h 101"/>
                <a:gd name="T46" fmla="*/ 99 w 101"/>
                <a:gd name="T47" fmla="*/ 61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99" y="40"/>
                  </a:lnTo>
                  <a:lnTo>
                    <a:pt x="92" y="22"/>
                  </a:lnTo>
                  <a:lnTo>
                    <a:pt x="85" y="15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5"/>
                  </a:lnTo>
                  <a:lnTo>
                    <a:pt x="7" y="2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1"/>
                  </a:lnTo>
                  <a:lnTo>
                    <a:pt x="7" y="78"/>
                  </a:lnTo>
                  <a:lnTo>
                    <a:pt x="14" y="85"/>
                  </a:lnTo>
                  <a:lnTo>
                    <a:pt x="21" y="92"/>
                  </a:lnTo>
                  <a:lnTo>
                    <a:pt x="40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7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2" name="Freeform 560">
              <a:extLst>
                <a:ext uri="{FF2B5EF4-FFF2-40B4-BE49-F238E27FC236}">
                  <a16:creationId xmlns:a16="http://schemas.microsoft.com/office/drawing/2014/main" id="{D7EC0F28-2F2E-4BAA-B5C5-78479A524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5649913"/>
              <a:ext cx="53975" cy="52388"/>
            </a:xfrm>
            <a:custGeom>
              <a:avLst/>
              <a:gdLst>
                <a:gd name="T0" fmla="*/ 101 w 101"/>
                <a:gd name="T1" fmla="*/ 50 h 100"/>
                <a:gd name="T2" fmla="*/ 101 w 101"/>
                <a:gd name="T3" fmla="*/ 40 h 100"/>
                <a:gd name="T4" fmla="*/ 94 w 101"/>
                <a:gd name="T5" fmla="*/ 21 h 100"/>
                <a:gd name="T6" fmla="*/ 86 w 101"/>
                <a:gd name="T7" fmla="*/ 14 h 100"/>
                <a:gd name="T8" fmla="*/ 79 w 101"/>
                <a:gd name="T9" fmla="*/ 7 h 100"/>
                <a:gd name="T10" fmla="*/ 60 w 101"/>
                <a:gd name="T11" fmla="*/ 0 h 100"/>
                <a:gd name="T12" fmla="*/ 50 w 101"/>
                <a:gd name="T13" fmla="*/ 0 h 100"/>
                <a:gd name="T14" fmla="*/ 40 w 101"/>
                <a:gd name="T15" fmla="*/ 0 h 100"/>
                <a:gd name="T16" fmla="*/ 23 w 101"/>
                <a:gd name="T17" fmla="*/ 7 h 100"/>
                <a:gd name="T18" fmla="*/ 16 w 101"/>
                <a:gd name="T19" fmla="*/ 14 h 100"/>
                <a:gd name="T20" fmla="*/ 9 w 101"/>
                <a:gd name="T21" fmla="*/ 21 h 100"/>
                <a:gd name="T22" fmla="*/ 1 w 101"/>
                <a:gd name="T23" fmla="*/ 40 h 100"/>
                <a:gd name="T24" fmla="*/ 0 w 101"/>
                <a:gd name="T25" fmla="*/ 50 h 100"/>
                <a:gd name="T26" fmla="*/ 1 w 101"/>
                <a:gd name="T27" fmla="*/ 60 h 100"/>
                <a:gd name="T28" fmla="*/ 9 w 101"/>
                <a:gd name="T29" fmla="*/ 77 h 100"/>
                <a:gd name="T30" fmla="*/ 16 w 101"/>
                <a:gd name="T31" fmla="*/ 85 h 100"/>
                <a:gd name="T32" fmla="*/ 23 w 101"/>
                <a:gd name="T33" fmla="*/ 92 h 100"/>
                <a:gd name="T34" fmla="*/ 40 w 101"/>
                <a:gd name="T35" fmla="*/ 99 h 100"/>
                <a:gd name="T36" fmla="*/ 50 w 101"/>
                <a:gd name="T37" fmla="*/ 100 h 100"/>
                <a:gd name="T38" fmla="*/ 60 w 101"/>
                <a:gd name="T39" fmla="*/ 99 h 100"/>
                <a:gd name="T40" fmla="*/ 79 w 101"/>
                <a:gd name="T41" fmla="*/ 92 h 100"/>
                <a:gd name="T42" fmla="*/ 86 w 101"/>
                <a:gd name="T43" fmla="*/ 85 h 100"/>
                <a:gd name="T44" fmla="*/ 94 w 101"/>
                <a:gd name="T45" fmla="*/ 77 h 100"/>
                <a:gd name="T46" fmla="*/ 101 w 101"/>
                <a:gd name="T47" fmla="*/ 60 h 100"/>
                <a:gd name="T48" fmla="*/ 101 w 101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0">
                  <a:moveTo>
                    <a:pt x="101" y="50"/>
                  </a:moveTo>
                  <a:lnTo>
                    <a:pt x="101" y="40"/>
                  </a:lnTo>
                  <a:lnTo>
                    <a:pt x="94" y="21"/>
                  </a:lnTo>
                  <a:lnTo>
                    <a:pt x="86" y="14"/>
                  </a:lnTo>
                  <a:lnTo>
                    <a:pt x="79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7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7"/>
                  </a:lnTo>
                  <a:lnTo>
                    <a:pt x="16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5"/>
                  </a:lnTo>
                  <a:lnTo>
                    <a:pt x="94" y="77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3" name="Freeform 561">
              <a:extLst>
                <a:ext uri="{FF2B5EF4-FFF2-40B4-BE49-F238E27FC236}">
                  <a16:creationId xmlns:a16="http://schemas.microsoft.com/office/drawing/2014/main" id="{B17CB7F7-58C4-4018-8A02-E0DA9495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5748338"/>
              <a:ext cx="52388" cy="52388"/>
            </a:xfrm>
            <a:custGeom>
              <a:avLst/>
              <a:gdLst>
                <a:gd name="T0" fmla="*/ 101 w 101"/>
                <a:gd name="T1" fmla="*/ 50 h 101"/>
                <a:gd name="T2" fmla="*/ 101 w 101"/>
                <a:gd name="T3" fmla="*/ 40 h 101"/>
                <a:gd name="T4" fmla="*/ 94 w 101"/>
                <a:gd name="T5" fmla="*/ 22 h 101"/>
                <a:gd name="T6" fmla="*/ 86 w 101"/>
                <a:gd name="T7" fmla="*/ 14 h 101"/>
                <a:gd name="T8" fmla="*/ 79 w 101"/>
                <a:gd name="T9" fmla="*/ 9 h 101"/>
                <a:gd name="T10" fmla="*/ 60 w 101"/>
                <a:gd name="T11" fmla="*/ 0 h 101"/>
                <a:gd name="T12" fmla="*/ 50 w 101"/>
                <a:gd name="T13" fmla="*/ 0 h 101"/>
                <a:gd name="T14" fmla="*/ 42 w 101"/>
                <a:gd name="T15" fmla="*/ 0 h 101"/>
                <a:gd name="T16" fmla="*/ 23 w 101"/>
                <a:gd name="T17" fmla="*/ 9 h 101"/>
                <a:gd name="T18" fmla="*/ 16 w 101"/>
                <a:gd name="T19" fmla="*/ 14 h 101"/>
                <a:gd name="T20" fmla="*/ 9 w 101"/>
                <a:gd name="T21" fmla="*/ 22 h 101"/>
                <a:gd name="T22" fmla="*/ 1 w 101"/>
                <a:gd name="T23" fmla="*/ 40 h 101"/>
                <a:gd name="T24" fmla="*/ 0 w 101"/>
                <a:gd name="T25" fmla="*/ 50 h 101"/>
                <a:gd name="T26" fmla="*/ 1 w 101"/>
                <a:gd name="T27" fmla="*/ 60 h 101"/>
                <a:gd name="T28" fmla="*/ 9 w 101"/>
                <a:gd name="T29" fmla="*/ 78 h 101"/>
                <a:gd name="T30" fmla="*/ 16 w 101"/>
                <a:gd name="T31" fmla="*/ 86 h 101"/>
                <a:gd name="T32" fmla="*/ 23 w 101"/>
                <a:gd name="T33" fmla="*/ 92 h 101"/>
                <a:gd name="T34" fmla="*/ 42 w 101"/>
                <a:gd name="T35" fmla="*/ 99 h 101"/>
                <a:gd name="T36" fmla="*/ 50 w 101"/>
                <a:gd name="T37" fmla="*/ 101 h 101"/>
                <a:gd name="T38" fmla="*/ 60 w 101"/>
                <a:gd name="T39" fmla="*/ 99 h 101"/>
                <a:gd name="T40" fmla="*/ 79 w 101"/>
                <a:gd name="T41" fmla="*/ 92 h 101"/>
                <a:gd name="T42" fmla="*/ 86 w 101"/>
                <a:gd name="T43" fmla="*/ 86 h 101"/>
                <a:gd name="T44" fmla="*/ 94 w 101"/>
                <a:gd name="T45" fmla="*/ 78 h 101"/>
                <a:gd name="T46" fmla="*/ 101 w 101"/>
                <a:gd name="T47" fmla="*/ 60 h 101"/>
                <a:gd name="T48" fmla="*/ 101 w 101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0"/>
                  </a:moveTo>
                  <a:lnTo>
                    <a:pt x="101" y="40"/>
                  </a:lnTo>
                  <a:lnTo>
                    <a:pt x="94" y="22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9" y="22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3" y="92"/>
                  </a:lnTo>
                  <a:lnTo>
                    <a:pt x="42" y="99"/>
                  </a:lnTo>
                  <a:lnTo>
                    <a:pt x="50" y="101"/>
                  </a:lnTo>
                  <a:lnTo>
                    <a:pt x="60" y="99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4" y="78"/>
                  </a:lnTo>
                  <a:lnTo>
                    <a:pt x="101" y="60"/>
                  </a:lnTo>
                  <a:lnTo>
                    <a:pt x="101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4" name="Freeform 562">
              <a:extLst>
                <a:ext uri="{FF2B5EF4-FFF2-40B4-BE49-F238E27FC236}">
                  <a16:creationId xmlns:a16="http://schemas.microsoft.com/office/drawing/2014/main" id="{F2AA4FFF-A606-4573-8D26-602728D57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5900738"/>
              <a:ext cx="53975" cy="53975"/>
            </a:xfrm>
            <a:custGeom>
              <a:avLst/>
              <a:gdLst>
                <a:gd name="T0" fmla="*/ 100 w 100"/>
                <a:gd name="T1" fmla="*/ 50 h 101"/>
                <a:gd name="T2" fmla="*/ 100 w 100"/>
                <a:gd name="T3" fmla="*/ 40 h 101"/>
                <a:gd name="T4" fmla="*/ 92 w 100"/>
                <a:gd name="T5" fmla="*/ 23 h 101"/>
                <a:gd name="T6" fmla="*/ 86 w 100"/>
                <a:gd name="T7" fmla="*/ 14 h 101"/>
                <a:gd name="T8" fmla="*/ 79 w 100"/>
                <a:gd name="T9" fmla="*/ 9 h 101"/>
                <a:gd name="T10" fmla="*/ 60 w 100"/>
                <a:gd name="T11" fmla="*/ 0 h 101"/>
                <a:gd name="T12" fmla="*/ 50 w 100"/>
                <a:gd name="T13" fmla="*/ 0 h 101"/>
                <a:gd name="T14" fmla="*/ 40 w 100"/>
                <a:gd name="T15" fmla="*/ 0 h 101"/>
                <a:gd name="T16" fmla="*/ 23 w 100"/>
                <a:gd name="T17" fmla="*/ 9 h 101"/>
                <a:gd name="T18" fmla="*/ 14 w 100"/>
                <a:gd name="T19" fmla="*/ 14 h 101"/>
                <a:gd name="T20" fmla="*/ 8 w 100"/>
                <a:gd name="T21" fmla="*/ 23 h 101"/>
                <a:gd name="T22" fmla="*/ 1 w 100"/>
                <a:gd name="T23" fmla="*/ 40 h 101"/>
                <a:gd name="T24" fmla="*/ 0 w 100"/>
                <a:gd name="T25" fmla="*/ 50 h 101"/>
                <a:gd name="T26" fmla="*/ 1 w 100"/>
                <a:gd name="T27" fmla="*/ 60 h 101"/>
                <a:gd name="T28" fmla="*/ 8 w 100"/>
                <a:gd name="T29" fmla="*/ 79 h 101"/>
                <a:gd name="T30" fmla="*/ 14 w 100"/>
                <a:gd name="T31" fmla="*/ 86 h 101"/>
                <a:gd name="T32" fmla="*/ 23 w 100"/>
                <a:gd name="T33" fmla="*/ 92 h 101"/>
                <a:gd name="T34" fmla="*/ 40 w 100"/>
                <a:gd name="T35" fmla="*/ 101 h 101"/>
                <a:gd name="T36" fmla="*/ 50 w 100"/>
                <a:gd name="T37" fmla="*/ 101 h 101"/>
                <a:gd name="T38" fmla="*/ 60 w 100"/>
                <a:gd name="T39" fmla="*/ 101 h 101"/>
                <a:gd name="T40" fmla="*/ 79 w 100"/>
                <a:gd name="T41" fmla="*/ 92 h 101"/>
                <a:gd name="T42" fmla="*/ 86 w 100"/>
                <a:gd name="T43" fmla="*/ 86 h 101"/>
                <a:gd name="T44" fmla="*/ 92 w 100"/>
                <a:gd name="T45" fmla="*/ 79 h 101"/>
                <a:gd name="T46" fmla="*/ 100 w 100"/>
                <a:gd name="T47" fmla="*/ 60 h 101"/>
                <a:gd name="T48" fmla="*/ 100 w 100"/>
                <a:gd name="T49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1">
                  <a:moveTo>
                    <a:pt x="100" y="50"/>
                  </a:moveTo>
                  <a:lnTo>
                    <a:pt x="100" y="40"/>
                  </a:lnTo>
                  <a:lnTo>
                    <a:pt x="92" y="23"/>
                  </a:lnTo>
                  <a:lnTo>
                    <a:pt x="86" y="14"/>
                  </a:lnTo>
                  <a:lnTo>
                    <a:pt x="79" y="9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3" y="9"/>
                  </a:lnTo>
                  <a:lnTo>
                    <a:pt x="14" y="14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4" y="86"/>
                  </a:lnTo>
                  <a:lnTo>
                    <a:pt x="23" y="92"/>
                  </a:lnTo>
                  <a:lnTo>
                    <a:pt x="40" y="101"/>
                  </a:lnTo>
                  <a:lnTo>
                    <a:pt x="50" y="101"/>
                  </a:lnTo>
                  <a:lnTo>
                    <a:pt x="60" y="101"/>
                  </a:lnTo>
                  <a:lnTo>
                    <a:pt x="79" y="92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5" name="Freeform 563">
              <a:extLst>
                <a:ext uri="{FF2B5EF4-FFF2-40B4-BE49-F238E27FC236}">
                  <a16:creationId xmlns:a16="http://schemas.microsoft.com/office/drawing/2014/main" id="{6FD706D8-F54A-4764-9865-B6C9272FC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5940426"/>
              <a:ext cx="52388" cy="52388"/>
            </a:xfrm>
            <a:custGeom>
              <a:avLst/>
              <a:gdLst>
                <a:gd name="T0" fmla="*/ 101 w 101"/>
                <a:gd name="T1" fmla="*/ 51 h 101"/>
                <a:gd name="T2" fmla="*/ 100 w 101"/>
                <a:gd name="T3" fmla="*/ 40 h 101"/>
                <a:gd name="T4" fmla="*/ 92 w 101"/>
                <a:gd name="T5" fmla="*/ 22 h 101"/>
                <a:gd name="T6" fmla="*/ 87 w 101"/>
                <a:gd name="T7" fmla="*/ 15 h 101"/>
                <a:gd name="T8" fmla="*/ 78 w 101"/>
                <a:gd name="T9" fmla="*/ 7 h 101"/>
                <a:gd name="T10" fmla="*/ 61 w 101"/>
                <a:gd name="T11" fmla="*/ 0 h 101"/>
                <a:gd name="T12" fmla="*/ 51 w 101"/>
                <a:gd name="T13" fmla="*/ 0 h 101"/>
                <a:gd name="T14" fmla="*/ 41 w 101"/>
                <a:gd name="T15" fmla="*/ 0 h 101"/>
                <a:gd name="T16" fmla="*/ 22 w 101"/>
                <a:gd name="T17" fmla="*/ 7 h 101"/>
                <a:gd name="T18" fmla="*/ 15 w 101"/>
                <a:gd name="T19" fmla="*/ 15 h 101"/>
                <a:gd name="T20" fmla="*/ 8 w 101"/>
                <a:gd name="T21" fmla="*/ 22 h 101"/>
                <a:gd name="T22" fmla="*/ 0 w 101"/>
                <a:gd name="T23" fmla="*/ 40 h 101"/>
                <a:gd name="T24" fmla="*/ 0 w 101"/>
                <a:gd name="T25" fmla="*/ 51 h 101"/>
                <a:gd name="T26" fmla="*/ 0 w 101"/>
                <a:gd name="T27" fmla="*/ 61 h 101"/>
                <a:gd name="T28" fmla="*/ 8 w 101"/>
                <a:gd name="T29" fmla="*/ 78 h 101"/>
                <a:gd name="T30" fmla="*/ 15 w 101"/>
                <a:gd name="T31" fmla="*/ 85 h 101"/>
                <a:gd name="T32" fmla="*/ 22 w 101"/>
                <a:gd name="T33" fmla="*/ 92 h 101"/>
                <a:gd name="T34" fmla="*/ 41 w 101"/>
                <a:gd name="T35" fmla="*/ 99 h 101"/>
                <a:gd name="T36" fmla="*/ 51 w 101"/>
                <a:gd name="T37" fmla="*/ 101 h 101"/>
                <a:gd name="T38" fmla="*/ 61 w 101"/>
                <a:gd name="T39" fmla="*/ 99 h 101"/>
                <a:gd name="T40" fmla="*/ 78 w 101"/>
                <a:gd name="T41" fmla="*/ 92 h 101"/>
                <a:gd name="T42" fmla="*/ 87 w 101"/>
                <a:gd name="T43" fmla="*/ 85 h 101"/>
                <a:gd name="T44" fmla="*/ 92 w 101"/>
                <a:gd name="T45" fmla="*/ 78 h 101"/>
                <a:gd name="T46" fmla="*/ 100 w 101"/>
                <a:gd name="T47" fmla="*/ 61 h 101"/>
                <a:gd name="T48" fmla="*/ 101 w 101"/>
                <a:gd name="T49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101" y="51"/>
                  </a:moveTo>
                  <a:lnTo>
                    <a:pt x="100" y="40"/>
                  </a:lnTo>
                  <a:lnTo>
                    <a:pt x="92" y="22"/>
                  </a:lnTo>
                  <a:lnTo>
                    <a:pt x="87" y="15"/>
                  </a:lnTo>
                  <a:lnTo>
                    <a:pt x="78" y="7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1" y="0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0" y="40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101"/>
                  </a:lnTo>
                  <a:lnTo>
                    <a:pt x="61" y="99"/>
                  </a:lnTo>
                  <a:lnTo>
                    <a:pt x="78" y="92"/>
                  </a:lnTo>
                  <a:lnTo>
                    <a:pt x="87" y="85"/>
                  </a:lnTo>
                  <a:lnTo>
                    <a:pt x="92" y="78"/>
                  </a:lnTo>
                  <a:lnTo>
                    <a:pt x="100" y="61"/>
                  </a:lnTo>
                  <a:lnTo>
                    <a:pt x="101" y="51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6" name="Freeform 564">
              <a:extLst>
                <a:ext uri="{FF2B5EF4-FFF2-40B4-BE49-F238E27FC236}">
                  <a16:creationId xmlns:a16="http://schemas.microsoft.com/office/drawing/2014/main" id="{9F8A10BA-FAFA-44D7-BCBB-9AE035FF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5764213"/>
              <a:ext cx="52388" cy="53975"/>
            </a:xfrm>
            <a:custGeom>
              <a:avLst/>
              <a:gdLst>
                <a:gd name="T0" fmla="*/ 100 w 100"/>
                <a:gd name="T1" fmla="*/ 50 h 100"/>
                <a:gd name="T2" fmla="*/ 100 w 100"/>
                <a:gd name="T3" fmla="*/ 40 h 100"/>
                <a:gd name="T4" fmla="*/ 93 w 100"/>
                <a:gd name="T5" fmla="*/ 23 h 100"/>
                <a:gd name="T6" fmla="*/ 86 w 100"/>
                <a:gd name="T7" fmla="*/ 15 h 100"/>
                <a:gd name="T8" fmla="*/ 79 w 100"/>
                <a:gd name="T9" fmla="*/ 8 h 100"/>
                <a:gd name="T10" fmla="*/ 60 w 100"/>
                <a:gd name="T11" fmla="*/ 1 h 100"/>
                <a:gd name="T12" fmla="*/ 50 w 100"/>
                <a:gd name="T13" fmla="*/ 0 h 100"/>
                <a:gd name="T14" fmla="*/ 41 w 100"/>
                <a:gd name="T15" fmla="*/ 1 h 100"/>
                <a:gd name="T16" fmla="*/ 23 w 100"/>
                <a:gd name="T17" fmla="*/ 8 h 100"/>
                <a:gd name="T18" fmla="*/ 15 w 100"/>
                <a:gd name="T19" fmla="*/ 15 h 100"/>
                <a:gd name="T20" fmla="*/ 8 w 100"/>
                <a:gd name="T21" fmla="*/ 23 h 100"/>
                <a:gd name="T22" fmla="*/ 1 w 100"/>
                <a:gd name="T23" fmla="*/ 40 h 100"/>
                <a:gd name="T24" fmla="*/ 0 w 100"/>
                <a:gd name="T25" fmla="*/ 50 h 100"/>
                <a:gd name="T26" fmla="*/ 1 w 100"/>
                <a:gd name="T27" fmla="*/ 60 h 100"/>
                <a:gd name="T28" fmla="*/ 8 w 100"/>
                <a:gd name="T29" fmla="*/ 79 h 100"/>
                <a:gd name="T30" fmla="*/ 15 w 100"/>
                <a:gd name="T31" fmla="*/ 86 h 100"/>
                <a:gd name="T32" fmla="*/ 23 w 100"/>
                <a:gd name="T33" fmla="*/ 93 h 100"/>
                <a:gd name="T34" fmla="*/ 41 w 100"/>
                <a:gd name="T35" fmla="*/ 100 h 100"/>
                <a:gd name="T36" fmla="*/ 50 w 100"/>
                <a:gd name="T37" fmla="*/ 100 h 100"/>
                <a:gd name="T38" fmla="*/ 60 w 100"/>
                <a:gd name="T39" fmla="*/ 100 h 100"/>
                <a:gd name="T40" fmla="*/ 79 w 100"/>
                <a:gd name="T41" fmla="*/ 93 h 100"/>
                <a:gd name="T42" fmla="*/ 86 w 100"/>
                <a:gd name="T43" fmla="*/ 86 h 100"/>
                <a:gd name="T44" fmla="*/ 93 w 100"/>
                <a:gd name="T45" fmla="*/ 79 h 100"/>
                <a:gd name="T46" fmla="*/ 100 w 100"/>
                <a:gd name="T47" fmla="*/ 60 h 100"/>
                <a:gd name="T48" fmla="*/ 100 w 100"/>
                <a:gd name="T4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0">
                  <a:moveTo>
                    <a:pt x="100" y="50"/>
                  </a:moveTo>
                  <a:lnTo>
                    <a:pt x="100" y="40"/>
                  </a:lnTo>
                  <a:lnTo>
                    <a:pt x="93" y="23"/>
                  </a:lnTo>
                  <a:lnTo>
                    <a:pt x="86" y="15"/>
                  </a:lnTo>
                  <a:lnTo>
                    <a:pt x="79" y="8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23" y="8"/>
                  </a:lnTo>
                  <a:lnTo>
                    <a:pt x="15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8" y="79"/>
                  </a:lnTo>
                  <a:lnTo>
                    <a:pt x="15" y="86"/>
                  </a:lnTo>
                  <a:lnTo>
                    <a:pt x="23" y="93"/>
                  </a:lnTo>
                  <a:lnTo>
                    <a:pt x="41" y="100"/>
                  </a:lnTo>
                  <a:lnTo>
                    <a:pt x="50" y="100"/>
                  </a:lnTo>
                  <a:lnTo>
                    <a:pt x="60" y="100"/>
                  </a:lnTo>
                  <a:lnTo>
                    <a:pt x="79" y="93"/>
                  </a:lnTo>
                  <a:lnTo>
                    <a:pt x="86" y="86"/>
                  </a:lnTo>
                  <a:lnTo>
                    <a:pt x="93" y="79"/>
                  </a:lnTo>
                  <a:lnTo>
                    <a:pt x="100" y="60"/>
                  </a:lnTo>
                  <a:lnTo>
                    <a:pt x="100" y="50"/>
                  </a:lnTo>
                  <a:close/>
                </a:path>
              </a:pathLst>
            </a:custGeom>
            <a:solidFill>
              <a:srgbClr val="89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7" name="Rectangle 565">
              <a:extLst>
                <a:ext uri="{FF2B5EF4-FFF2-40B4-BE49-F238E27FC236}">
                  <a16:creationId xmlns:a16="http://schemas.microsoft.com/office/drawing/2014/main" id="{B03CE2C9-4225-4B20-AF68-6699F2801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7" y="5429251"/>
              <a:ext cx="2565401" cy="852488"/>
            </a:xfrm>
            <a:prstGeom prst="rect">
              <a:avLst/>
            </a:prstGeom>
            <a:noFill/>
            <a:ln w="4763">
              <a:solidFill>
                <a:srgbClr val="5F606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8" name="Line 566">
              <a:extLst>
                <a:ext uri="{FF2B5EF4-FFF2-40B4-BE49-F238E27FC236}">
                  <a16:creationId xmlns:a16="http://schemas.microsoft.com/office/drawing/2014/main" id="{FD406163-FAA4-4B6E-B065-0EDE54C4C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628173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9" name="Rectangle 567">
              <a:extLst>
                <a:ext uri="{FF2B5EF4-FFF2-40B4-BE49-F238E27FC236}">
                  <a16:creationId xmlns:a16="http://schemas.microsoft.com/office/drawing/2014/main" id="{A521F158-CE54-40BC-A205-F957BF620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512" y="6300788"/>
              <a:ext cx="28575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0" name="Freeform 568">
              <a:extLst>
                <a:ext uri="{FF2B5EF4-FFF2-40B4-BE49-F238E27FC236}">
                  <a16:creationId xmlns:a16="http://schemas.microsoft.com/office/drawing/2014/main" id="{3F005088-943A-4A33-9482-515D72841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6240463"/>
              <a:ext cx="31750" cy="87313"/>
            </a:xfrm>
            <a:custGeom>
              <a:avLst/>
              <a:gdLst>
                <a:gd name="T0" fmla="*/ 62 w 62"/>
                <a:gd name="T1" fmla="*/ 166 h 166"/>
                <a:gd name="T2" fmla="*/ 42 w 62"/>
                <a:gd name="T3" fmla="*/ 166 h 166"/>
                <a:gd name="T4" fmla="*/ 42 w 62"/>
                <a:gd name="T5" fmla="*/ 38 h 166"/>
                <a:gd name="T6" fmla="*/ 34 w 62"/>
                <a:gd name="T7" fmla="*/ 43 h 166"/>
                <a:gd name="T8" fmla="*/ 22 w 62"/>
                <a:gd name="T9" fmla="*/ 51 h 166"/>
                <a:gd name="T10" fmla="*/ 10 w 62"/>
                <a:gd name="T11" fmla="*/ 58 h 166"/>
                <a:gd name="T12" fmla="*/ 0 w 62"/>
                <a:gd name="T13" fmla="*/ 61 h 166"/>
                <a:gd name="T14" fmla="*/ 0 w 62"/>
                <a:gd name="T15" fmla="*/ 42 h 166"/>
                <a:gd name="T16" fmla="*/ 18 w 62"/>
                <a:gd name="T17" fmla="*/ 33 h 166"/>
                <a:gd name="T18" fmla="*/ 31 w 62"/>
                <a:gd name="T19" fmla="*/ 22 h 166"/>
                <a:gd name="T20" fmla="*/ 42 w 62"/>
                <a:gd name="T21" fmla="*/ 12 h 166"/>
                <a:gd name="T22" fmla="*/ 49 w 62"/>
                <a:gd name="T23" fmla="*/ 0 h 166"/>
                <a:gd name="T24" fmla="*/ 62 w 62"/>
                <a:gd name="T25" fmla="*/ 0 h 166"/>
                <a:gd name="T26" fmla="*/ 62 w 62"/>
                <a:gd name="T2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66">
                  <a:moveTo>
                    <a:pt x="62" y="166"/>
                  </a:moveTo>
                  <a:lnTo>
                    <a:pt x="42" y="166"/>
                  </a:lnTo>
                  <a:lnTo>
                    <a:pt x="42" y="38"/>
                  </a:lnTo>
                  <a:lnTo>
                    <a:pt x="34" y="43"/>
                  </a:lnTo>
                  <a:lnTo>
                    <a:pt x="22" y="51"/>
                  </a:lnTo>
                  <a:lnTo>
                    <a:pt x="10" y="58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33"/>
                  </a:lnTo>
                  <a:lnTo>
                    <a:pt x="31" y="22"/>
                  </a:lnTo>
                  <a:lnTo>
                    <a:pt x="42" y="12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62" y="16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1" name="Line 569">
              <a:extLst>
                <a:ext uri="{FF2B5EF4-FFF2-40B4-BE49-F238E27FC236}">
                  <a16:creationId xmlns:a16="http://schemas.microsoft.com/office/drawing/2014/main" id="{55DB6552-690A-4F12-9318-AB7342EEC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856288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2" name="Freeform 570">
              <a:extLst>
                <a:ext uri="{FF2B5EF4-FFF2-40B4-BE49-F238E27FC236}">
                  <a16:creationId xmlns:a16="http://schemas.microsoft.com/office/drawing/2014/main" id="{0E935EA4-DAF4-4BD3-B0DB-AAF2EB06D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1362" y="5813426"/>
              <a:ext cx="57150" cy="88900"/>
            </a:xfrm>
            <a:custGeom>
              <a:avLst/>
              <a:gdLst>
                <a:gd name="T0" fmla="*/ 0 w 108"/>
                <a:gd name="T1" fmla="*/ 83 h 168"/>
                <a:gd name="T2" fmla="*/ 1 w 108"/>
                <a:gd name="T3" fmla="*/ 56 h 168"/>
                <a:gd name="T4" fmla="*/ 6 w 108"/>
                <a:gd name="T5" fmla="*/ 36 h 168"/>
                <a:gd name="T6" fmla="*/ 13 w 108"/>
                <a:gd name="T7" fmla="*/ 20 h 168"/>
                <a:gd name="T8" fmla="*/ 23 w 108"/>
                <a:gd name="T9" fmla="*/ 9 h 168"/>
                <a:gd name="T10" fmla="*/ 36 w 108"/>
                <a:gd name="T11" fmla="*/ 1 h 168"/>
                <a:gd name="T12" fmla="*/ 53 w 108"/>
                <a:gd name="T13" fmla="*/ 0 h 168"/>
                <a:gd name="T14" fmla="*/ 66 w 108"/>
                <a:gd name="T15" fmla="*/ 0 h 168"/>
                <a:gd name="T16" fmla="*/ 76 w 108"/>
                <a:gd name="T17" fmla="*/ 4 h 168"/>
                <a:gd name="T18" fmla="*/ 86 w 108"/>
                <a:gd name="T19" fmla="*/ 11 h 168"/>
                <a:gd name="T20" fmla="*/ 94 w 108"/>
                <a:gd name="T21" fmla="*/ 20 h 168"/>
                <a:gd name="T22" fmla="*/ 99 w 108"/>
                <a:gd name="T23" fmla="*/ 30 h 168"/>
                <a:gd name="T24" fmla="*/ 104 w 108"/>
                <a:gd name="T25" fmla="*/ 44 h 168"/>
                <a:gd name="T26" fmla="*/ 107 w 108"/>
                <a:gd name="T27" fmla="*/ 60 h 168"/>
                <a:gd name="T28" fmla="*/ 108 w 108"/>
                <a:gd name="T29" fmla="*/ 83 h 168"/>
                <a:gd name="T30" fmla="*/ 107 w 108"/>
                <a:gd name="T31" fmla="*/ 110 h 168"/>
                <a:gd name="T32" fmla="*/ 101 w 108"/>
                <a:gd name="T33" fmla="*/ 131 h 168"/>
                <a:gd name="T34" fmla="*/ 95 w 108"/>
                <a:gd name="T35" fmla="*/ 146 h 168"/>
                <a:gd name="T36" fmla="*/ 83 w 108"/>
                <a:gd name="T37" fmla="*/ 158 h 168"/>
                <a:gd name="T38" fmla="*/ 71 w 108"/>
                <a:gd name="T39" fmla="*/ 165 h 168"/>
                <a:gd name="T40" fmla="*/ 53 w 108"/>
                <a:gd name="T41" fmla="*/ 168 h 168"/>
                <a:gd name="T42" fmla="*/ 42 w 108"/>
                <a:gd name="T43" fmla="*/ 166 h 168"/>
                <a:gd name="T44" fmla="*/ 23 w 108"/>
                <a:gd name="T45" fmla="*/ 158 h 168"/>
                <a:gd name="T46" fmla="*/ 16 w 108"/>
                <a:gd name="T47" fmla="*/ 151 h 168"/>
                <a:gd name="T48" fmla="*/ 9 w 108"/>
                <a:gd name="T49" fmla="*/ 139 h 168"/>
                <a:gd name="T50" fmla="*/ 0 w 108"/>
                <a:gd name="T51" fmla="*/ 105 h 168"/>
                <a:gd name="T52" fmla="*/ 0 w 108"/>
                <a:gd name="T53" fmla="*/ 83 h 168"/>
                <a:gd name="T54" fmla="*/ 20 w 108"/>
                <a:gd name="T55" fmla="*/ 83 h 168"/>
                <a:gd name="T56" fmla="*/ 22 w 108"/>
                <a:gd name="T57" fmla="*/ 102 h 168"/>
                <a:gd name="T58" fmla="*/ 26 w 108"/>
                <a:gd name="T59" fmla="*/ 129 h 168"/>
                <a:gd name="T60" fmla="*/ 30 w 108"/>
                <a:gd name="T61" fmla="*/ 138 h 168"/>
                <a:gd name="T62" fmla="*/ 35 w 108"/>
                <a:gd name="T63" fmla="*/ 144 h 168"/>
                <a:gd name="T64" fmla="*/ 48 w 108"/>
                <a:gd name="T65" fmla="*/ 151 h 168"/>
                <a:gd name="T66" fmla="*/ 53 w 108"/>
                <a:gd name="T67" fmla="*/ 151 h 168"/>
                <a:gd name="T68" fmla="*/ 60 w 108"/>
                <a:gd name="T69" fmla="*/ 151 h 168"/>
                <a:gd name="T70" fmla="*/ 72 w 108"/>
                <a:gd name="T71" fmla="*/ 144 h 168"/>
                <a:gd name="T72" fmla="*/ 78 w 108"/>
                <a:gd name="T73" fmla="*/ 138 h 168"/>
                <a:gd name="T74" fmla="*/ 82 w 108"/>
                <a:gd name="T75" fmla="*/ 129 h 168"/>
                <a:gd name="T76" fmla="*/ 86 w 108"/>
                <a:gd name="T77" fmla="*/ 102 h 168"/>
                <a:gd name="T78" fmla="*/ 86 w 108"/>
                <a:gd name="T79" fmla="*/ 83 h 168"/>
                <a:gd name="T80" fmla="*/ 86 w 108"/>
                <a:gd name="T81" fmla="*/ 65 h 168"/>
                <a:gd name="T82" fmla="*/ 82 w 108"/>
                <a:gd name="T83" fmla="*/ 37 h 168"/>
                <a:gd name="T84" fmla="*/ 78 w 108"/>
                <a:gd name="T85" fmla="*/ 30 h 168"/>
                <a:gd name="T86" fmla="*/ 72 w 108"/>
                <a:gd name="T87" fmla="*/ 23 h 168"/>
                <a:gd name="T88" fmla="*/ 60 w 108"/>
                <a:gd name="T89" fmla="*/ 17 h 168"/>
                <a:gd name="T90" fmla="*/ 53 w 108"/>
                <a:gd name="T91" fmla="*/ 16 h 168"/>
                <a:gd name="T92" fmla="*/ 40 w 108"/>
                <a:gd name="T93" fmla="*/ 19 h 168"/>
                <a:gd name="T94" fmla="*/ 32 w 108"/>
                <a:gd name="T95" fmla="*/ 27 h 168"/>
                <a:gd name="T96" fmla="*/ 26 w 108"/>
                <a:gd name="T97" fmla="*/ 36 h 168"/>
                <a:gd name="T98" fmla="*/ 22 w 108"/>
                <a:gd name="T99" fmla="*/ 65 h 168"/>
                <a:gd name="T100" fmla="*/ 20 w 108"/>
                <a:gd name="T101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168">
                  <a:moveTo>
                    <a:pt x="0" y="83"/>
                  </a:moveTo>
                  <a:lnTo>
                    <a:pt x="1" y="56"/>
                  </a:lnTo>
                  <a:lnTo>
                    <a:pt x="6" y="36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36" y="1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1"/>
                  </a:lnTo>
                  <a:lnTo>
                    <a:pt x="94" y="20"/>
                  </a:lnTo>
                  <a:lnTo>
                    <a:pt x="99" y="30"/>
                  </a:lnTo>
                  <a:lnTo>
                    <a:pt x="104" y="44"/>
                  </a:lnTo>
                  <a:lnTo>
                    <a:pt x="107" y="60"/>
                  </a:lnTo>
                  <a:lnTo>
                    <a:pt x="108" y="83"/>
                  </a:lnTo>
                  <a:lnTo>
                    <a:pt x="107" y="110"/>
                  </a:lnTo>
                  <a:lnTo>
                    <a:pt x="101" y="131"/>
                  </a:lnTo>
                  <a:lnTo>
                    <a:pt x="95" y="146"/>
                  </a:lnTo>
                  <a:lnTo>
                    <a:pt x="83" y="158"/>
                  </a:lnTo>
                  <a:lnTo>
                    <a:pt x="71" y="165"/>
                  </a:lnTo>
                  <a:lnTo>
                    <a:pt x="53" y="168"/>
                  </a:lnTo>
                  <a:lnTo>
                    <a:pt x="42" y="166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9" y="139"/>
                  </a:lnTo>
                  <a:lnTo>
                    <a:pt x="0" y="105"/>
                  </a:lnTo>
                  <a:lnTo>
                    <a:pt x="0" y="83"/>
                  </a:lnTo>
                  <a:close/>
                  <a:moveTo>
                    <a:pt x="20" y="83"/>
                  </a:moveTo>
                  <a:lnTo>
                    <a:pt x="22" y="102"/>
                  </a:lnTo>
                  <a:lnTo>
                    <a:pt x="26" y="129"/>
                  </a:lnTo>
                  <a:lnTo>
                    <a:pt x="30" y="138"/>
                  </a:lnTo>
                  <a:lnTo>
                    <a:pt x="35" y="144"/>
                  </a:lnTo>
                  <a:lnTo>
                    <a:pt x="48" y="151"/>
                  </a:lnTo>
                  <a:lnTo>
                    <a:pt x="53" y="151"/>
                  </a:lnTo>
                  <a:lnTo>
                    <a:pt x="60" y="151"/>
                  </a:lnTo>
                  <a:lnTo>
                    <a:pt x="72" y="144"/>
                  </a:lnTo>
                  <a:lnTo>
                    <a:pt x="78" y="138"/>
                  </a:lnTo>
                  <a:lnTo>
                    <a:pt x="82" y="129"/>
                  </a:lnTo>
                  <a:lnTo>
                    <a:pt x="86" y="102"/>
                  </a:lnTo>
                  <a:lnTo>
                    <a:pt x="86" y="83"/>
                  </a:lnTo>
                  <a:lnTo>
                    <a:pt x="86" y="65"/>
                  </a:lnTo>
                  <a:lnTo>
                    <a:pt x="82" y="37"/>
                  </a:lnTo>
                  <a:lnTo>
                    <a:pt x="78" y="30"/>
                  </a:lnTo>
                  <a:lnTo>
                    <a:pt x="72" y="23"/>
                  </a:lnTo>
                  <a:lnTo>
                    <a:pt x="60" y="17"/>
                  </a:lnTo>
                  <a:lnTo>
                    <a:pt x="53" y="16"/>
                  </a:lnTo>
                  <a:lnTo>
                    <a:pt x="40" y="19"/>
                  </a:lnTo>
                  <a:lnTo>
                    <a:pt x="32" y="27"/>
                  </a:lnTo>
                  <a:lnTo>
                    <a:pt x="26" y="36"/>
                  </a:lnTo>
                  <a:lnTo>
                    <a:pt x="22" y="65"/>
                  </a:lnTo>
                  <a:lnTo>
                    <a:pt x="20" y="8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3" name="Line 571">
              <a:extLst>
                <a:ext uri="{FF2B5EF4-FFF2-40B4-BE49-F238E27FC236}">
                  <a16:creationId xmlns:a16="http://schemas.microsoft.com/office/drawing/2014/main" id="{A4B99DED-C21C-48E3-9646-00EFB2261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429251"/>
              <a:ext cx="22225" cy="0"/>
            </a:xfrm>
            <a:prstGeom prst="line">
              <a:avLst/>
            </a:prstGeom>
            <a:noFill/>
            <a:ln w="4763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4" name="Freeform 572">
              <a:extLst>
                <a:ext uri="{FF2B5EF4-FFF2-40B4-BE49-F238E27FC236}">
                  <a16:creationId xmlns:a16="http://schemas.microsoft.com/office/drawing/2014/main" id="{EDEC0907-EB31-46A3-AD5F-AC9EBA65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300" y="5386388"/>
              <a:ext cx="31750" cy="87313"/>
            </a:xfrm>
            <a:custGeom>
              <a:avLst/>
              <a:gdLst>
                <a:gd name="T0" fmla="*/ 60 w 60"/>
                <a:gd name="T1" fmla="*/ 165 h 165"/>
                <a:gd name="T2" fmla="*/ 40 w 60"/>
                <a:gd name="T3" fmla="*/ 165 h 165"/>
                <a:gd name="T4" fmla="*/ 40 w 60"/>
                <a:gd name="T5" fmla="*/ 36 h 165"/>
                <a:gd name="T6" fmla="*/ 32 w 60"/>
                <a:gd name="T7" fmla="*/ 43 h 165"/>
                <a:gd name="T8" fmla="*/ 20 w 60"/>
                <a:gd name="T9" fmla="*/ 50 h 165"/>
                <a:gd name="T10" fmla="*/ 10 w 60"/>
                <a:gd name="T11" fmla="*/ 57 h 165"/>
                <a:gd name="T12" fmla="*/ 0 w 60"/>
                <a:gd name="T13" fmla="*/ 60 h 165"/>
                <a:gd name="T14" fmla="*/ 0 w 60"/>
                <a:gd name="T15" fmla="*/ 42 h 165"/>
                <a:gd name="T16" fmla="*/ 16 w 60"/>
                <a:gd name="T17" fmla="*/ 33 h 165"/>
                <a:gd name="T18" fmla="*/ 29 w 60"/>
                <a:gd name="T19" fmla="*/ 22 h 165"/>
                <a:gd name="T20" fmla="*/ 40 w 60"/>
                <a:gd name="T21" fmla="*/ 11 h 165"/>
                <a:gd name="T22" fmla="*/ 47 w 60"/>
                <a:gd name="T23" fmla="*/ 0 h 165"/>
                <a:gd name="T24" fmla="*/ 60 w 60"/>
                <a:gd name="T25" fmla="*/ 0 h 165"/>
                <a:gd name="T26" fmla="*/ 60 w 60"/>
                <a:gd name="T2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65">
                  <a:moveTo>
                    <a:pt x="60" y="165"/>
                  </a:moveTo>
                  <a:lnTo>
                    <a:pt x="40" y="165"/>
                  </a:lnTo>
                  <a:lnTo>
                    <a:pt x="40" y="36"/>
                  </a:lnTo>
                  <a:lnTo>
                    <a:pt x="32" y="43"/>
                  </a:lnTo>
                  <a:lnTo>
                    <a:pt x="20" y="50"/>
                  </a:lnTo>
                  <a:lnTo>
                    <a:pt x="10" y="57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29" y="22"/>
                  </a:lnTo>
                  <a:lnTo>
                    <a:pt x="40" y="11"/>
                  </a:lnTo>
                  <a:lnTo>
                    <a:pt x="47" y="0"/>
                  </a:lnTo>
                  <a:lnTo>
                    <a:pt x="60" y="0"/>
                  </a:lnTo>
                  <a:lnTo>
                    <a:pt x="60" y="16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5" name="Line 573">
              <a:extLst>
                <a:ext uri="{FF2B5EF4-FFF2-40B4-BE49-F238E27FC236}">
                  <a16:creationId xmlns:a16="http://schemas.microsoft.com/office/drawing/2014/main" id="{FCD6147D-BE3D-46DB-81B8-054DE738C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7" y="5856288"/>
              <a:ext cx="2565401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6" name="Freeform 574">
              <a:extLst>
                <a:ext uri="{FF2B5EF4-FFF2-40B4-BE49-F238E27FC236}">
                  <a16:creationId xmlns:a16="http://schemas.microsoft.com/office/drawing/2014/main" id="{2A08629A-BEB8-4DD2-ACB3-BFC64976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700" y="7353301"/>
              <a:ext cx="58738" cy="57150"/>
            </a:xfrm>
            <a:custGeom>
              <a:avLst/>
              <a:gdLst>
                <a:gd name="T0" fmla="*/ 112 w 112"/>
                <a:gd name="T1" fmla="*/ 0 h 107"/>
                <a:gd name="T2" fmla="*/ 112 w 112"/>
                <a:gd name="T3" fmla="*/ 17 h 107"/>
                <a:gd name="T4" fmla="*/ 85 w 112"/>
                <a:gd name="T5" fmla="*/ 17 h 107"/>
                <a:gd name="T6" fmla="*/ 81 w 112"/>
                <a:gd name="T7" fmla="*/ 42 h 107"/>
                <a:gd name="T8" fmla="*/ 81 w 112"/>
                <a:gd name="T9" fmla="*/ 66 h 107"/>
                <a:gd name="T10" fmla="*/ 81 w 112"/>
                <a:gd name="T11" fmla="*/ 76 h 107"/>
                <a:gd name="T12" fmla="*/ 85 w 112"/>
                <a:gd name="T13" fmla="*/ 84 h 107"/>
                <a:gd name="T14" fmla="*/ 89 w 112"/>
                <a:gd name="T15" fmla="*/ 86 h 107"/>
                <a:gd name="T16" fmla="*/ 95 w 112"/>
                <a:gd name="T17" fmla="*/ 88 h 107"/>
                <a:gd name="T18" fmla="*/ 99 w 112"/>
                <a:gd name="T19" fmla="*/ 88 h 107"/>
                <a:gd name="T20" fmla="*/ 102 w 112"/>
                <a:gd name="T21" fmla="*/ 85 h 107"/>
                <a:gd name="T22" fmla="*/ 107 w 112"/>
                <a:gd name="T23" fmla="*/ 81 h 107"/>
                <a:gd name="T24" fmla="*/ 108 w 112"/>
                <a:gd name="T25" fmla="*/ 75 h 107"/>
                <a:gd name="T26" fmla="*/ 112 w 112"/>
                <a:gd name="T27" fmla="*/ 75 h 107"/>
                <a:gd name="T28" fmla="*/ 110 w 112"/>
                <a:gd name="T29" fmla="*/ 91 h 107"/>
                <a:gd name="T30" fmla="*/ 104 w 112"/>
                <a:gd name="T31" fmla="*/ 99 h 107"/>
                <a:gd name="T32" fmla="*/ 97 w 112"/>
                <a:gd name="T33" fmla="*/ 107 h 107"/>
                <a:gd name="T34" fmla="*/ 88 w 112"/>
                <a:gd name="T35" fmla="*/ 107 h 107"/>
                <a:gd name="T36" fmla="*/ 81 w 112"/>
                <a:gd name="T37" fmla="*/ 107 h 107"/>
                <a:gd name="T38" fmla="*/ 74 w 112"/>
                <a:gd name="T39" fmla="*/ 99 h 107"/>
                <a:gd name="T40" fmla="*/ 69 w 112"/>
                <a:gd name="T41" fmla="*/ 89 h 107"/>
                <a:gd name="T42" fmla="*/ 68 w 112"/>
                <a:gd name="T43" fmla="*/ 69 h 107"/>
                <a:gd name="T44" fmla="*/ 69 w 112"/>
                <a:gd name="T45" fmla="*/ 52 h 107"/>
                <a:gd name="T46" fmla="*/ 72 w 112"/>
                <a:gd name="T47" fmla="*/ 17 h 107"/>
                <a:gd name="T48" fmla="*/ 43 w 112"/>
                <a:gd name="T49" fmla="*/ 17 h 107"/>
                <a:gd name="T50" fmla="*/ 39 w 112"/>
                <a:gd name="T51" fmla="*/ 69 h 107"/>
                <a:gd name="T52" fmla="*/ 35 w 112"/>
                <a:gd name="T53" fmla="*/ 92 h 107"/>
                <a:gd name="T54" fmla="*/ 29 w 112"/>
                <a:gd name="T55" fmla="*/ 105 h 107"/>
                <a:gd name="T56" fmla="*/ 22 w 112"/>
                <a:gd name="T57" fmla="*/ 107 h 107"/>
                <a:gd name="T58" fmla="*/ 17 w 112"/>
                <a:gd name="T59" fmla="*/ 107 h 107"/>
                <a:gd name="T60" fmla="*/ 15 w 112"/>
                <a:gd name="T61" fmla="*/ 105 h 107"/>
                <a:gd name="T62" fmla="*/ 13 w 112"/>
                <a:gd name="T63" fmla="*/ 102 h 107"/>
                <a:gd name="T64" fmla="*/ 12 w 112"/>
                <a:gd name="T65" fmla="*/ 98 h 107"/>
                <a:gd name="T66" fmla="*/ 12 w 112"/>
                <a:gd name="T67" fmla="*/ 95 h 107"/>
                <a:gd name="T68" fmla="*/ 13 w 112"/>
                <a:gd name="T69" fmla="*/ 92 h 107"/>
                <a:gd name="T70" fmla="*/ 15 w 112"/>
                <a:gd name="T71" fmla="*/ 89 h 107"/>
                <a:gd name="T72" fmla="*/ 19 w 112"/>
                <a:gd name="T73" fmla="*/ 85 h 107"/>
                <a:gd name="T74" fmla="*/ 25 w 112"/>
                <a:gd name="T75" fmla="*/ 75 h 107"/>
                <a:gd name="T76" fmla="*/ 28 w 112"/>
                <a:gd name="T77" fmla="*/ 65 h 107"/>
                <a:gd name="T78" fmla="*/ 32 w 112"/>
                <a:gd name="T79" fmla="*/ 46 h 107"/>
                <a:gd name="T80" fmla="*/ 33 w 112"/>
                <a:gd name="T81" fmla="*/ 17 h 107"/>
                <a:gd name="T82" fmla="*/ 29 w 112"/>
                <a:gd name="T83" fmla="*/ 17 h 107"/>
                <a:gd name="T84" fmla="*/ 22 w 112"/>
                <a:gd name="T85" fmla="*/ 17 h 107"/>
                <a:gd name="T86" fmla="*/ 16 w 112"/>
                <a:gd name="T87" fmla="*/ 20 h 107"/>
                <a:gd name="T88" fmla="*/ 10 w 112"/>
                <a:gd name="T89" fmla="*/ 25 h 107"/>
                <a:gd name="T90" fmla="*/ 4 w 112"/>
                <a:gd name="T91" fmla="*/ 33 h 107"/>
                <a:gd name="T92" fmla="*/ 0 w 112"/>
                <a:gd name="T93" fmla="*/ 33 h 107"/>
                <a:gd name="T94" fmla="*/ 7 w 112"/>
                <a:gd name="T95" fmla="*/ 16 h 107"/>
                <a:gd name="T96" fmla="*/ 15 w 112"/>
                <a:gd name="T97" fmla="*/ 6 h 107"/>
                <a:gd name="T98" fmla="*/ 22 w 112"/>
                <a:gd name="T99" fmla="*/ 2 h 107"/>
                <a:gd name="T100" fmla="*/ 33 w 112"/>
                <a:gd name="T101" fmla="*/ 0 h 107"/>
                <a:gd name="T102" fmla="*/ 112 w 112"/>
                <a:gd name="T10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107">
                  <a:moveTo>
                    <a:pt x="112" y="0"/>
                  </a:moveTo>
                  <a:lnTo>
                    <a:pt x="112" y="17"/>
                  </a:lnTo>
                  <a:lnTo>
                    <a:pt x="85" y="17"/>
                  </a:lnTo>
                  <a:lnTo>
                    <a:pt x="81" y="42"/>
                  </a:lnTo>
                  <a:lnTo>
                    <a:pt x="81" y="66"/>
                  </a:lnTo>
                  <a:lnTo>
                    <a:pt x="81" y="76"/>
                  </a:lnTo>
                  <a:lnTo>
                    <a:pt x="85" y="84"/>
                  </a:lnTo>
                  <a:lnTo>
                    <a:pt x="89" y="86"/>
                  </a:lnTo>
                  <a:lnTo>
                    <a:pt x="95" y="88"/>
                  </a:lnTo>
                  <a:lnTo>
                    <a:pt x="99" y="88"/>
                  </a:lnTo>
                  <a:lnTo>
                    <a:pt x="102" y="85"/>
                  </a:lnTo>
                  <a:lnTo>
                    <a:pt x="107" y="81"/>
                  </a:lnTo>
                  <a:lnTo>
                    <a:pt x="108" y="75"/>
                  </a:lnTo>
                  <a:lnTo>
                    <a:pt x="112" y="75"/>
                  </a:lnTo>
                  <a:lnTo>
                    <a:pt x="110" y="91"/>
                  </a:lnTo>
                  <a:lnTo>
                    <a:pt x="104" y="99"/>
                  </a:lnTo>
                  <a:lnTo>
                    <a:pt x="97" y="107"/>
                  </a:lnTo>
                  <a:lnTo>
                    <a:pt x="88" y="107"/>
                  </a:lnTo>
                  <a:lnTo>
                    <a:pt x="81" y="107"/>
                  </a:lnTo>
                  <a:lnTo>
                    <a:pt x="74" y="99"/>
                  </a:lnTo>
                  <a:lnTo>
                    <a:pt x="69" y="89"/>
                  </a:lnTo>
                  <a:lnTo>
                    <a:pt x="68" y="69"/>
                  </a:lnTo>
                  <a:lnTo>
                    <a:pt x="69" y="52"/>
                  </a:lnTo>
                  <a:lnTo>
                    <a:pt x="72" y="17"/>
                  </a:lnTo>
                  <a:lnTo>
                    <a:pt x="43" y="17"/>
                  </a:lnTo>
                  <a:lnTo>
                    <a:pt x="39" y="69"/>
                  </a:lnTo>
                  <a:lnTo>
                    <a:pt x="35" y="92"/>
                  </a:lnTo>
                  <a:lnTo>
                    <a:pt x="29" y="105"/>
                  </a:lnTo>
                  <a:lnTo>
                    <a:pt x="22" y="107"/>
                  </a:lnTo>
                  <a:lnTo>
                    <a:pt x="17" y="107"/>
                  </a:lnTo>
                  <a:lnTo>
                    <a:pt x="15" y="105"/>
                  </a:lnTo>
                  <a:lnTo>
                    <a:pt x="13" y="102"/>
                  </a:lnTo>
                  <a:lnTo>
                    <a:pt x="12" y="98"/>
                  </a:lnTo>
                  <a:lnTo>
                    <a:pt x="12" y="95"/>
                  </a:lnTo>
                  <a:lnTo>
                    <a:pt x="13" y="92"/>
                  </a:lnTo>
                  <a:lnTo>
                    <a:pt x="15" y="89"/>
                  </a:lnTo>
                  <a:lnTo>
                    <a:pt x="19" y="85"/>
                  </a:lnTo>
                  <a:lnTo>
                    <a:pt x="25" y="75"/>
                  </a:lnTo>
                  <a:lnTo>
                    <a:pt x="28" y="65"/>
                  </a:lnTo>
                  <a:lnTo>
                    <a:pt x="32" y="46"/>
                  </a:lnTo>
                  <a:lnTo>
                    <a:pt x="33" y="17"/>
                  </a:lnTo>
                  <a:lnTo>
                    <a:pt x="29" y="17"/>
                  </a:lnTo>
                  <a:lnTo>
                    <a:pt x="22" y="17"/>
                  </a:lnTo>
                  <a:lnTo>
                    <a:pt x="16" y="20"/>
                  </a:lnTo>
                  <a:lnTo>
                    <a:pt x="10" y="25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7" y="16"/>
                  </a:lnTo>
                  <a:lnTo>
                    <a:pt x="15" y="6"/>
                  </a:lnTo>
                  <a:lnTo>
                    <a:pt x="22" y="2"/>
                  </a:lnTo>
                  <a:lnTo>
                    <a:pt x="33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7" name="Freeform 575">
              <a:extLst>
                <a:ext uri="{FF2B5EF4-FFF2-40B4-BE49-F238E27FC236}">
                  <a16:creationId xmlns:a16="http://schemas.microsoft.com/office/drawing/2014/main" id="{1CBD13CA-14CF-4BA4-B370-27818AB7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7326313"/>
              <a:ext cx="34925" cy="92075"/>
            </a:xfrm>
            <a:custGeom>
              <a:avLst/>
              <a:gdLst>
                <a:gd name="T0" fmla="*/ 64 w 64"/>
                <a:gd name="T1" fmla="*/ 0 h 172"/>
                <a:gd name="T2" fmla="*/ 12 w 64"/>
                <a:gd name="T3" fmla="*/ 172 h 172"/>
                <a:gd name="T4" fmla="*/ 0 w 64"/>
                <a:gd name="T5" fmla="*/ 172 h 172"/>
                <a:gd name="T6" fmla="*/ 51 w 64"/>
                <a:gd name="T7" fmla="*/ 0 h 172"/>
                <a:gd name="T8" fmla="*/ 64 w 6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2">
                  <a:moveTo>
                    <a:pt x="64" y="0"/>
                  </a:moveTo>
                  <a:lnTo>
                    <a:pt x="12" y="172"/>
                  </a:lnTo>
                  <a:lnTo>
                    <a:pt x="0" y="172"/>
                  </a:lnTo>
                  <a:lnTo>
                    <a:pt x="51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8" name="Freeform 576">
              <a:extLst>
                <a:ext uri="{FF2B5EF4-FFF2-40B4-BE49-F238E27FC236}">
                  <a16:creationId xmlns:a16="http://schemas.microsoft.com/office/drawing/2014/main" id="{9942B8DB-4434-451D-AF8E-A8FFD4C0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7326313"/>
              <a:ext cx="50800" cy="90488"/>
            </a:xfrm>
            <a:custGeom>
              <a:avLst/>
              <a:gdLst>
                <a:gd name="T0" fmla="*/ 97 w 97"/>
                <a:gd name="T1" fmla="*/ 136 h 169"/>
                <a:gd name="T2" fmla="*/ 85 w 97"/>
                <a:gd name="T3" fmla="*/ 169 h 169"/>
                <a:gd name="T4" fmla="*/ 0 w 97"/>
                <a:gd name="T5" fmla="*/ 169 h 169"/>
                <a:gd name="T6" fmla="*/ 0 w 97"/>
                <a:gd name="T7" fmla="*/ 168 h 169"/>
                <a:gd name="T8" fmla="*/ 39 w 97"/>
                <a:gd name="T9" fmla="*/ 120 h 169"/>
                <a:gd name="T10" fmla="*/ 54 w 97"/>
                <a:gd name="T11" fmla="*/ 102 h 169"/>
                <a:gd name="T12" fmla="*/ 68 w 97"/>
                <a:gd name="T13" fmla="*/ 68 h 169"/>
                <a:gd name="T14" fmla="*/ 71 w 97"/>
                <a:gd name="T15" fmla="*/ 53 h 169"/>
                <a:gd name="T16" fmla="*/ 71 w 97"/>
                <a:gd name="T17" fmla="*/ 40 h 169"/>
                <a:gd name="T18" fmla="*/ 64 w 97"/>
                <a:gd name="T19" fmla="*/ 27 h 169"/>
                <a:gd name="T20" fmla="*/ 59 w 97"/>
                <a:gd name="T21" fmla="*/ 20 h 169"/>
                <a:gd name="T22" fmla="*/ 45 w 97"/>
                <a:gd name="T23" fmla="*/ 12 h 169"/>
                <a:gd name="T24" fmla="*/ 36 w 97"/>
                <a:gd name="T25" fmla="*/ 12 h 169"/>
                <a:gd name="T26" fmla="*/ 30 w 97"/>
                <a:gd name="T27" fmla="*/ 12 h 169"/>
                <a:gd name="T28" fmla="*/ 19 w 97"/>
                <a:gd name="T29" fmla="*/ 20 h 169"/>
                <a:gd name="T30" fmla="*/ 15 w 97"/>
                <a:gd name="T31" fmla="*/ 25 h 169"/>
                <a:gd name="T32" fmla="*/ 12 w 97"/>
                <a:gd name="T33" fmla="*/ 33 h 169"/>
                <a:gd name="T34" fmla="*/ 6 w 97"/>
                <a:gd name="T35" fmla="*/ 48 h 169"/>
                <a:gd name="T36" fmla="*/ 0 w 97"/>
                <a:gd name="T37" fmla="*/ 48 h 169"/>
                <a:gd name="T38" fmla="*/ 3 w 97"/>
                <a:gd name="T39" fmla="*/ 35 h 169"/>
                <a:gd name="T40" fmla="*/ 13 w 97"/>
                <a:gd name="T41" fmla="*/ 17 h 169"/>
                <a:gd name="T42" fmla="*/ 19 w 97"/>
                <a:gd name="T43" fmla="*/ 10 h 169"/>
                <a:gd name="T44" fmla="*/ 30 w 97"/>
                <a:gd name="T45" fmla="*/ 1 h 169"/>
                <a:gd name="T46" fmla="*/ 46 w 97"/>
                <a:gd name="T47" fmla="*/ 0 h 169"/>
                <a:gd name="T48" fmla="*/ 61 w 97"/>
                <a:gd name="T49" fmla="*/ 2 h 169"/>
                <a:gd name="T50" fmla="*/ 74 w 97"/>
                <a:gd name="T51" fmla="*/ 11 h 169"/>
                <a:gd name="T52" fmla="*/ 79 w 97"/>
                <a:gd name="T53" fmla="*/ 18 h 169"/>
                <a:gd name="T54" fmla="*/ 85 w 97"/>
                <a:gd name="T55" fmla="*/ 35 h 169"/>
                <a:gd name="T56" fmla="*/ 85 w 97"/>
                <a:gd name="T57" fmla="*/ 44 h 169"/>
                <a:gd name="T58" fmla="*/ 84 w 97"/>
                <a:gd name="T59" fmla="*/ 60 h 169"/>
                <a:gd name="T60" fmla="*/ 72 w 97"/>
                <a:gd name="T61" fmla="*/ 90 h 169"/>
                <a:gd name="T62" fmla="*/ 62 w 97"/>
                <a:gd name="T63" fmla="*/ 104 h 169"/>
                <a:gd name="T64" fmla="*/ 19 w 97"/>
                <a:gd name="T65" fmla="*/ 156 h 169"/>
                <a:gd name="T66" fmla="*/ 69 w 97"/>
                <a:gd name="T67" fmla="*/ 156 h 169"/>
                <a:gd name="T68" fmla="*/ 77 w 97"/>
                <a:gd name="T69" fmla="*/ 156 h 169"/>
                <a:gd name="T70" fmla="*/ 82 w 97"/>
                <a:gd name="T71" fmla="*/ 152 h 169"/>
                <a:gd name="T72" fmla="*/ 85 w 97"/>
                <a:gd name="T73" fmla="*/ 147 h 169"/>
                <a:gd name="T74" fmla="*/ 92 w 97"/>
                <a:gd name="T75" fmla="*/ 136 h 169"/>
                <a:gd name="T76" fmla="*/ 97 w 97"/>
                <a:gd name="T77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7" h="169">
                  <a:moveTo>
                    <a:pt x="97" y="136"/>
                  </a:moveTo>
                  <a:lnTo>
                    <a:pt x="85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39" y="120"/>
                  </a:lnTo>
                  <a:lnTo>
                    <a:pt x="54" y="102"/>
                  </a:lnTo>
                  <a:lnTo>
                    <a:pt x="68" y="68"/>
                  </a:lnTo>
                  <a:lnTo>
                    <a:pt x="71" y="53"/>
                  </a:lnTo>
                  <a:lnTo>
                    <a:pt x="71" y="40"/>
                  </a:lnTo>
                  <a:lnTo>
                    <a:pt x="64" y="27"/>
                  </a:lnTo>
                  <a:lnTo>
                    <a:pt x="59" y="20"/>
                  </a:lnTo>
                  <a:lnTo>
                    <a:pt x="45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19" y="20"/>
                  </a:lnTo>
                  <a:lnTo>
                    <a:pt x="15" y="25"/>
                  </a:lnTo>
                  <a:lnTo>
                    <a:pt x="12" y="33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13" y="17"/>
                  </a:lnTo>
                  <a:lnTo>
                    <a:pt x="19" y="10"/>
                  </a:lnTo>
                  <a:lnTo>
                    <a:pt x="30" y="1"/>
                  </a:lnTo>
                  <a:lnTo>
                    <a:pt x="46" y="0"/>
                  </a:lnTo>
                  <a:lnTo>
                    <a:pt x="61" y="2"/>
                  </a:lnTo>
                  <a:lnTo>
                    <a:pt x="74" y="11"/>
                  </a:lnTo>
                  <a:lnTo>
                    <a:pt x="79" y="18"/>
                  </a:lnTo>
                  <a:lnTo>
                    <a:pt x="85" y="35"/>
                  </a:lnTo>
                  <a:lnTo>
                    <a:pt x="85" y="44"/>
                  </a:lnTo>
                  <a:lnTo>
                    <a:pt x="84" y="60"/>
                  </a:lnTo>
                  <a:lnTo>
                    <a:pt x="72" y="90"/>
                  </a:lnTo>
                  <a:lnTo>
                    <a:pt x="62" y="104"/>
                  </a:lnTo>
                  <a:lnTo>
                    <a:pt x="19" y="156"/>
                  </a:lnTo>
                  <a:lnTo>
                    <a:pt x="69" y="156"/>
                  </a:lnTo>
                  <a:lnTo>
                    <a:pt x="77" y="156"/>
                  </a:lnTo>
                  <a:lnTo>
                    <a:pt x="82" y="152"/>
                  </a:lnTo>
                  <a:lnTo>
                    <a:pt x="85" y="147"/>
                  </a:lnTo>
                  <a:lnTo>
                    <a:pt x="92" y="136"/>
                  </a:lnTo>
                  <a:lnTo>
                    <a:pt x="97" y="13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9" name="Freeform 577">
              <a:extLst>
                <a:ext uri="{FF2B5EF4-FFF2-40B4-BE49-F238E27FC236}">
                  <a16:creationId xmlns:a16="http://schemas.microsoft.com/office/drawing/2014/main" id="{9B70F3AA-19F8-488D-BA25-F22F3A249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7356476"/>
              <a:ext cx="58738" cy="55563"/>
            </a:xfrm>
            <a:custGeom>
              <a:avLst/>
              <a:gdLst>
                <a:gd name="T0" fmla="*/ 111 w 111"/>
                <a:gd name="T1" fmla="*/ 0 h 106"/>
                <a:gd name="T2" fmla="*/ 111 w 111"/>
                <a:gd name="T3" fmla="*/ 15 h 106"/>
                <a:gd name="T4" fmla="*/ 83 w 111"/>
                <a:gd name="T5" fmla="*/ 15 h 106"/>
                <a:gd name="T6" fmla="*/ 80 w 111"/>
                <a:gd name="T7" fmla="*/ 41 h 106"/>
                <a:gd name="T8" fmla="*/ 80 w 111"/>
                <a:gd name="T9" fmla="*/ 64 h 106"/>
                <a:gd name="T10" fmla="*/ 80 w 111"/>
                <a:gd name="T11" fmla="*/ 76 h 106"/>
                <a:gd name="T12" fmla="*/ 85 w 111"/>
                <a:gd name="T13" fmla="*/ 81 h 106"/>
                <a:gd name="T14" fmla="*/ 88 w 111"/>
                <a:gd name="T15" fmla="*/ 86 h 106"/>
                <a:gd name="T16" fmla="*/ 93 w 111"/>
                <a:gd name="T17" fmla="*/ 86 h 106"/>
                <a:gd name="T18" fmla="*/ 99 w 111"/>
                <a:gd name="T19" fmla="*/ 86 h 106"/>
                <a:gd name="T20" fmla="*/ 102 w 111"/>
                <a:gd name="T21" fmla="*/ 83 h 106"/>
                <a:gd name="T22" fmla="*/ 105 w 111"/>
                <a:gd name="T23" fmla="*/ 79 h 106"/>
                <a:gd name="T24" fmla="*/ 106 w 111"/>
                <a:gd name="T25" fmla="*/ 73 h 106"/>
                <a:gd name="T26" fmla="*/ 111 w 111"/>
                <a:gd name="T27" fmla="*/ 73 h 106"/>
                <a:gd name="T28" fmla="*/ 108 w 111"/>
                <a:gd name="T29" fmla="*/ 89 h 106"/>
                <a:gd name="T30" fmla="*/ 102 w 111"/>
                <a:gd name="T31" fmla="*/ 99 h 106"/>
                <a:gd name="T32" fmla="*/ 96 w 111"/>
                <a:gd name="T33" fmla="*/ 104 h 106"/>
                <a:gd name="T34" fmla="*/ 88 w 111"/>
                <a:gd name="T35" fmla="*/ 106 h 106"/>
                <a:gd name="T36" fmla="*/ 79 w 111"/>
                <a:gd name="T37" fmla="*/ 104 h 106"/>
                <a:gd name="T38" fmla="*/ 73 w 111"/>
                <a:gd name="T39" fmla="*/ 97 h 106"/>
                <a:gd name="T40" fmla="*/ 69 w 111"/>
                <a:gd name="T41" fmla="*/ 87 h 106"/>
                <a:gd name="T42" fmla="*/ 67 w 111"/>
                <a:gd name="T43" fmla="*/ 68 h 106"/>
                <a:gd name="T44" fmla="*/ 67 w 111"/>
                <a:gd name="T45" fmla="*/ 50 h 106"/>
                <a:gd name="T46" fmla="*/ 72 w 111"/>
                <a:gd name="T47" fmla="*/ 15 h 106"/>
                <a:gd name="T48" fmla="*/ 43 w 111"/>
                <a:gd name="T49" fmla="*/ 15 h 106"/>
                <a:gd name="T50" fmla="*/ 39 w 111"/>
                <a:gd name="T51" fmla="*/ 67 h 106"/>
                <a:gd name="T52" fmla="*/ 34 w 111"/>
                <a:gd name="T53" fmla="*/ 90 h 106"/>
                <a:gd name="T54" fmla="*/ 29 w 111"/>
                <a:gd name="T55" fmla="*/ 103 h 106"/>
                <a:gd name="T56" fmla="*/ 21 w 111"/>
                <a:gd name="T57" fmla="*/ 106 h 106"/>
                <a:gd name="T58" fmla="*/ 17 w 111"/>
                <a:gd name="T59" fmla="*/ 106 h 106"/>
                <a:gd name="T60" fmla="*/ 14 w 111"/>
                <a:gd name="T61" fmla="*/ 103 h 106"/>
                <a:gd name="T62" fmla="*/ 11 w 111"/>
                <a:gd name="T63" fmla="*/ 100 h 106"/>
                <a:gd name="T64" fmla="*/ 11 w 111"/>
                <a:gd name="T65" fmla="*/ 96 h 106"/>
                <a:gd name="T66" fmla="*/ 11 w 111"/>
                <a:gd name="T67" fmla="*/ 93 h 106"/>
                <a:gd name="T68" fmla="*/ 13 w 111"/>
                <a:gd name="T69" fmla="*/ 91 h 106"/>
                <a:gd name="T70" fmla="*/ 14 w 111"/>
                <a:gd name="T71" fmla="*/ 87 h 106"/>
                <a:gd name="T72" fmla="*/ 17 w 111"/>
                <a:gd name="T73" fmla="*/ 83 h 106"/>
                <a:gd name="T74" fmla="*/ 24 w 111"/>
                <a:gd name="T75" fmla="*/ 74 h 106"/>
                <a:gd name="T76" fmla="*/ 27 w 111"/>
                <a:gd name="T77" fmla="*/ 64 h 106"/>
                <a:gd name="T78" fmla="*/ 31 w 111"/>
                <a:gd name="T79" fmla="*/ 44 h 106"/>
                <a:gd name="T80" fmla="*/ 33 w 111"/>
                <a:gd name="T81" fmla="*/ 15 h 106"/>
                <a:gd name="T82" fmla="*/ 29 w 111"/>
                <a:gd name="T83" fmla="*/ 15 h 106"/>
                <a:gd name="T84" fmla="*/ 20 w 111"/>
                <a:gd name="T85" fmla="*/ 17 h 106"/>
                <a:gd name="T86" fmla="*/ 16 w 111"/>
                <a:gd name="T87" fmla="*/ 18 h 106"/>
                <a:gd name="T88" fmla="*/ 10 w 111"/>
                <a:gd name="T89" fmla="*/ 23 h 106"/>
                <a:gd name="T90" fmla="*/ 4 w 111"/>
                <a:gd name="T91" fmla="*/ 31 h 106"/>
                <a:gd name="T92" fmla="*/ 0 w 111"/>
                <a:gd name="T93" fmla="*/ 31 h 106"/>
                <a:gd name="T94" fmla="*/ 6 w 111"/>
                <a:gd name="T95" fmla="*/ 14 h 106"/>
                <a:gd name="T96" fmla="*/ 14 w 111"/>
                <a:gd name="T97" fmla="*/ 5 h 106"/>
                <a:gd name="T98" fmla="*/ 21 w 111"/>
                <a:gd name="T99" fmla="*/ 0 h 106"/>
                <a:gd name="T100" fmla="*/ 33 w 111"/>
                <a:gd name="T101" fmla="*/ 0 h 106"/>
                <a:gd name="T102" fmla="*/ 111 w 111"/>
                <a:gd name="T10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6">
                  <a:moveTo>
                    <a:pt x="111" y="0"/>
                  </a:moveTo>
                  <a:lnTo>
                    <a:pt x="111" y="15"/>
                  </a:lnTo>
                  <a:lnTo>
                    <a:pt x="83" y="15"/>
                  </a:lnTo>
                  <a:lnTo>
                    <a:pt x="80" y="41"/>
                  </a:lnTo>
                  <a:lnTo>
                    <a:pt x="80" y="64"/>
                  </a:lnTo>
                  <a:lnTo>
                    <a:pt x="80" y="76"/>
                  </a:lnTo>
                  <a:lnTo>
                    <a:pt x="85" y="81"/>
                  </a:lnTo>
                  <a:lnTo>
                    <a:pt x="88" y="86"/>
                  </a:lnTo>
                  <a:lnTo>
                    <a:pt x="93" y="86"/>
                  </a:lnTo>
                  <a:lnTo>
                    <a:pt x="99" y="86"/>
                  </a:lnTo>
                  <a:lnTo>
                    <a:pt x="102" y="83"/>
                  </a:lnTo>
                  <a:lnTo>
                    <a:pt x="105" y="79"/>
                  </a:lnTo>
                  <a:lnTo>
                    <a:pt x="106" y="73"/>
                  </a:lnTo>
                  <a:lnTo>
                    <a:pt x="111" y="73"/>
                  </a:lnTo>
                  <a:lnTo>
                    <a:pt x="108" y="89"/>
                  </a:lnTo>
                  <a:lnTo>
                    <a:pt x="102" y="99"/>
                  </a:lnTo>
                  <a:lnTo>
                    <a:pt x="96" y="104"/>
                  </a:lnTo>
                  <a:lnTo>
                    <a:pt x="88" y="106"/>
                  </a:lnTo>
                  <a:lnTo>
                    <a:pt x="79" y="104"/>
                  </a:lnTo>
                  <a:lnTo>
                    <a:pt x="73" y="97"/>
                  </a:lnTo>
                  <a:lnTo>
                    <a:pt x="69" y="87"/>
                  </a:lnTo>
                  <a:lnTo>
                    <a:pt x="67" y="68"/>
                  </a:lnTo>
                  <a:lnTo>
                    <a:pt x="67" y="50"/>
                  </a:lnTo>
                  <a:lnTo>
                    <a:pt x="72" y="15"/>
                  </a:lnTo>
                  <a:lnTo>
                    <a:pt x="43" y="15"/>
                  </a:lnTo>
                  <a:lnTo>
                    <a:pt x="39" y="67"/>
                  </a:lnTo>
                  <a:lnTo>
                    <a:pt x="34" y="90"/>
                  </a:lnTo>
                  <a:lnTo>
                    <a:pt x="29" y="103"/>
                  </a:lnTo>
                  <a:lnTo>
                    <a:pt x="21" y="106"/>
                  </a:lnTo>
                  <a:lnTo>
                    <a:pt x="17" y="106"/>
                  </a:lnTo>
                  <a:lnTo>
                    <a:pt x="14" y="103"/>
                  </a:lnTo>
                  <a:lnTo>
                    <a:pt x="11" y="100"/>
                  </a:lnTo>
                  <a:lnTo>
                    <a:pt x="11" y="96"/>
                  </a:lnTo>
                  <a:lnTo>
                    <a:pt x="11" y="93"/>
                  </a:lnTo>
                  <a:lnTo>
                    <a:pt x="13" y="91"/>
                  </a:lnTo>
                  <a:lnTo>
                    <a:pt x="14" y="87"/>
                  </a:lnTo>
                  <a:lnTo>
                    <a:pt x="17" y="83"/>
                  </a:lnTo>
                  <a:lnTo>
                    <a:pt x="24" y="74"/>
                  </a:lnTo>
                  <a:lnTo>
                    <a:pt x="27" y="64"/>
                  </a:lnTo>
                  <a:lnTo>
                    <a:pt x="31" y="44"/>
                  </a:lnTo>
                  <a:lnTo>
                    <a:pt x="33" y="15"/>
                  </a:lnTo>
                  <a:lnTo>
                    <a:pt x="29" y="15"/>
                  </a:lnTo>
                  <a:lnTo>
                    <a:pt x="20" y="17"/>
                  </a:lnTo>
                  <a:lnTo>
                    <a:pt x="16" y="18"/>
                  </a:lnTo>
                  <a:lnTo>
                    <a:pt x="10" y="23"/>
                  </a:lnTo>
                  <a:lnTo>
                    <a:pt x="4" y="31"/>
                  </a:lnTo>
                  <a:lnTo>
                    <a:pt x="0" y="31"/>
                  </a:lnTo>
                  <a:lnTo>
                    <a:pt x="6" y="14"/>
                  </a:lnTo>
                  <a:lnTo>
                    <a:pt x="14" y="5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0" name="Freeform 578">
              <a:extLst>
                <a:ext uri="{FF2B5EF4-FFF2-40B4-BE49-F238E27FC236}">
                  <a16:creationId xmlns:a16="http://schemas.microsoft.com/office/drawing/2014/main" id="{01A32788-CDCA-4090-A124-930EBE02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2012" y="7324726"/>
              <a:ext cx="50800" cy="90488"/>
            </a:xfrm>
            <a:custGeom>
              <a:avLst/>
              <a:gdLst>
                <a:gd name="T0" fmla="*/ 98 w 98"/>
                <a:gd name="T1" fmla="*/ 85 h 171"/>
                <a:gd name="T2" fmla="*/ 95 w 98"/>
                <a:gd name="T3" fmla="*/ 115 h 171"/>
                <a:gd name="T4" fmla="*/ 88 w 98"/>
                <a:gd name="T5" fmla="*/ 140 h 171"/>
                <a:gd name="T6" fmla="*/ 81 w 98"/>
                <a:gd name="T7" fmla="*/ 154 h 171"/>
                <a:gd name="T8" fmla="*/ 61 w 98"/>
                <a:gd name="T9" fmla="*/ 170 h 171"/>
                <a:gd name="T10" fmla="*/ 49 w 98"/>
                <a:gd name="T11" fmla="*/ 171 h 171"/>
                <a:gd name="T12" fmla="*/ 36 w 98"/>
                <a:gd name="T13" fmla="*/ 170 h 171"/>
                <a:gd name="T14" fmla="*/ 16 w 98"/>
                <a:gd name="T15" fmla="*/ 154 h 171"/>
                <a:gd name="T16" fmla="*/ 9 w 98"/>
                <a:gd name="T17" fmla="*/ 140 h 171"/>
                <a:gd name="T18" fmla="*/ 2 w 98"/>
                <a:gd name="T19" fmla="*/ 115 h 171"/>
                <a:gd name="T20" fmla="*/ 0 w 98"/>
                <a:gd name="T21" fmla="*/ 85 h 171"/>
                <a:gd name="T22" fmla="*/ 2 w 98"/>
                <a:gd name="T23" fmla="*/ 56 h 171"/>
                <a:gd name="T24" fmla="*/ 9 w 98"/>
                <a:gd name="T25" fmla="*/ 32 h 171"/>
                <a:gd name="T26" fmla="*/ 16 w 98"/>
                <a:gd name="T27" fmla="*/ 17 h 171"/>
                <a:gd name="T28" fmla="*/ 36 w 98"/>
                <a:gd name="T29" fmla="*/ 0 h 171"/>
                <a:gd name="T30" fmla="*/ 49 w 98"/>
                <a:gd name="T31" fmla="*/ 0 h 171"/>
                <a:gd name="T32" fmla="*/ 61 w 98"/>
                <a:gd name="T33" fmla="*/ 0 h 171"/>
                <a:gd name="T34" fmla="*/ 81 w 98"/>
                <a:gd name="T35" fmla="*/ 17 h 171"/>
                <a:gd name="T36" fmla="*/ 88 w 98"/>
                <a:gd name="T37" fmla="*/ 32 h 171"/>
                <a:gd name="T38" fmla="*/ 95 w 98"/>
                <a:gd name="T39" fmla="*/ 56 h 171"/>
                <a:gd name="T40" fmla="*/ 98 w 98"/>
                <a:gd name="T41" fmla="*/ 85 h 171"/>
                <a:gd name="T42" fmla="*/ 82 w 98"/>
                <a:gd name="T43" fmla="*/ 85 h 171"/>
                <a:gd name="T44" fmla="*/ 82 w 98"/>
                <a:gd name="T45" fmla="*/ 62 h 171"/>
                <a:gd name="T46" fmla="*/ 77 w 98"/>
                <a:gd name="T47" fmla="*/ 39 h 171"/>
                <a:gd name="T48" fmla="*/ 71 w 98"/>
                <a:gd name="T49" fmla="*/ 23 h 171"/>
                <a:gd name="T50" fmla="*/ 58 w 98"/>
                <a:gd name="T51" fmla="*/ 7 h 171"/>
                <a:gd name="T52" fmla="*/ 49 w 98"/>
                <a:gd name="T53" fmla="*/ 6 h 171"/>
                <a:gd name="T54" fmla="*/ 39 w 98"/>
                <a:gd name="T55" fmla="*/ 7 h 171"/>
                <a:gd name="T56" fmla="*/ 26 w 98"/>
                <a:gd name="T57" fmla="*/ 23 h 171"/>
                <a:gd name="T58" fmla="*/ 21 w 98"/>
                <a:gd name="T59" fmla="*/ 39 h 171"/>
                <a:gd name="T60" fmla="*/ 16 w 98"/>
                <a:gd name="T61" fmla="*/ 62 h 171"/>
                <a:gd name="T62" fmla="*/ 15 w 98"/>
                <a:gd name="T63" fmla="*/ 85 h 171"/>
                <a:gd name="T64" fmla="*/ 16 w 98"/>
                <a:gd name="T65" fmla="*/ 111 h 171"/>
                <a:gd name="T66" fmla="*/ 21 w 98"/>
                <a:gd name="T67" fmla="*/ 134 h 171"/>
                <a:gd name="T68" fmla="*/ 26 w 98"/>
                <a:gd name="T69" fmla="*/ 148 h 171"/>
                <a:gd name="T70" fmla="*/ 39 w 98"/>
                <a:gd name="T71" fmla="*/ 164 h 171"/>
                <a:gd name="T72" fmla="*/ 49 w 98"/>
                <a:gd name="T73" fmla="*/ 165 h 171"/>
                <a:gd name="T74" fmla="*/ 58 w 98"/>
                <a:gd name="T75" fmla="*/ 164 h 171"/>
                <a:gd name="T76" fmla="*/ 72 w 98"/>
                <a:gd name="T77" fmla="*/ 148 h 171"/>
                <a:gd name="T78" fmla="*/ 77 w 98"/>
                <a:gd name="T79" fmla="*/ 134 h 171"/>
                <a:gd name="T80" fmla="*/ 82 w 98"/>
                <a:gd name="T81" fmla="*/ 111 h 171"/>
                <a:gd name="T82" fmla="*/ 82 w 98"/>
                <a:gd name="T83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8" h="171">
                  <a:moveTo>
                    <a:pt x="98" y="85"/>
                  </a:moveTo>
                  <a:lnTo>
                    <a:pt x="95" y="115"/>
                  </a:lnTo>
                  <a:lnTo>
                    <a:pt x="88" y="140"/>
                  </a:lnTo>
                  <a:lnTo>
                    <a:pt x="81" y="154"/>
                  </a:lnTo>
                  <a:lnTo>
                    <a:pt x="61" y="170"/>
                  </a:lnTo>
                  <a:lnTo>
                    <a:pt x="49" y="171"/>
                  </a:lnTo>
                  <a:lnTo>
                    <a:pt x="36" y="170"/>
                  </a:lnTo>
                  <a:lnTo>
                    <a:pt x="16" y="154"/>
                  </a:lnTo>
                  <a:lnTo>
                    <a:pt x="9" y="140"/>
                  </a:lnTo>
                  <a:lnTo>
                    <a:pt x="2" y="115"/>
                  </a:lnTo>
                  <a:lnTo>
                    <a:pt x="0" y="85"/>
                  </a:lnTo>
                  <a:lnTo>
                    <a:pt x="2" y="56"/>
                  </a:lnTo>
                  <a:lnTo>
                    <a:pt x="9" y="32"/>
                  </a:lnTo>
                  <a:lnTo>
                    <a:pt x="16" y="17"/>
                  </a:lnTo>
                  <a:lnTo>
                    <a:pt x="36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81" y="17"/>
                  </a:lnTo>
                  <a:lnTo>
                    <a:pt x="88" y="32"/>
                  </a:lnTo>
                  <a:lnTo>
                    <a:pt x="95" y="56"/>
                  </a:lnTo>
                  <a:lnTo>
                    <a:pt x="98" y="85"/>
                  </a:lnTo>
                  <a:close/>
                  <a:moveTo>
                    <a:pt x="82" y="85"/>
                  </a:moveTo>
                  <a:lnTo>
                    <a:pt x="82" y="62"/>
                  </a:lnTo>
                  <a:lnTo>
                    <a:pt x="77" y="39"/>
                  </a:lnTo>
                  <a:lnTo>
                    <a:pt x="71" y="23"/>
                  </a:lnTo>
                  <a:lnTo>
                    <a:pt x="58" y="7"/>
                  </a:lnTo>
                  <a:lnTo>
                    <a:pt x="49" y="6"/>
                  </a:lnTo>
                  <a:lnTo>
                    <a:pt x="39" y="7"/>
                  </a:lnTo>
                  <a:lnTo>
                    <a:pt x="26" y="23"/>
                  </a:lnTo>
                  <a:lnTo>
                    <a:pt x="21" y="39"/>
                  </a:lnTo>
                  <a:lnTo>
                    <a:pt x="16" y="62"/>
                  </a:lnTo>
                  <a:lnTo>
                    <a:pt x="15" y="85"/>
                  </a:lnTo>
                  <a:lnTo>
                    <a:pt x="16" y="111"/>
                  </a:lnTo>
                  <a:lnTo>
                    <a:pt x="21" y="134"/>
                  </a:lnTo>
                  <a:lnTo>
                    <a:pt x="26" y="148"/>
                  </a:lnTo>
                  <a:lnTo>
                    <a:pt x="39" y="164"/>
                  </a:lnTo>
                  <a:lnTo>
                    <a:pt x="49" y="165"/>
                  </a:lnTo>
                  <a:lnTo>
                    <a:pt x="58" y="164"/>
                  </a:lnTo>
                  <a:lnTo>
                    <a:pt x="72" y="148"/>
                  </a:lnTo>
                  <a:lnTo>
                    <a:pt x="77" y="134"/>
                  </a:lnTo>
                  <a:lnTo>
                    <a:pt x="82" y="111"/>
                  </a:lnTo>
                  <a:lnTo>
                    <a:pt x="82" y="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1" name="Freeform 579">
              <a:extLst>
                <a:ext uri="{FF2B5EF4-FFF2-40B4-BE49-F238E27FC236}">
                  <a16:creationId xmlns:a16="http://schemas.microsoft.com/office/drawing/2014/main" id="{B4DDFE74-DD6A-4F26-94A4-2C9B179B9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7469188"/>
              <a:ext cx="44450" cy="87313"/>
            </a:xfrm>
            <a:custGeom>
              <a:avLst/>
              <a:gdLst>
                <a:gd name="T0" fmla="*/ 0 w 86"/>
                <a:gd name="T1" fmla="*/ 164 h 164"/>
                <a:gd name="T2" fmla="*/ 0 w 86"/>
                <a:gd name="T3" fmla="*/ 5 h 164"/>
                <a:gd name="T4" fmla="*/ 24 w 86"/>
                <a:gd name="T5" fmla="*/ 5 h 164"/>
                <a:gd name="T6" fmla="*/ 24 w 86"/>
                <a:gd name="T7" fmla="*/ 29 h 164"/>
                <a:gd name="T8" fmla="*/ 33 w 86"/>
                <a:gd name="T9" fmla="*/ 13 h 164"/>
                <a:gd name="T10" fmla="*/ 42 w 86"/>
                <a:gd name="T11" fmla="*/ 6 h 164"/>
                <a:gd name="T12" fmla="*/ 50 w 86"/>
                <a:gd name="T13" fmla="*/ 2 h 164"/>
                <a:gd name="T14" fmla="*/ 59 w 86"/>
                <a:gd name="T15" fmla="*/ 0 h 164"/>
                <a:gd name="T16" fmla="*/ 73 w 86"/>
                <a:gd name="T17" fmla="*/ 2 h 164"/>
                <a:gd name="T18" fmla="*/ 86 w 86"/>
                <a:gd name="T19" fmla="*/ 9 h 164"/>
                <a:gd name="T20" fmla="*/ 78 w 86"/>
                <a:gd name="T21" fmla="*/ 35 h 164"/>
                <a:gd name="T22" fmla="*/ 68 w 86"/>
                <a:gd name="T23" fmla="*/ 29 h 164"/>
                <a:gd name="T24" fmla="*/ 57 w 86"/>
                <a:gd name="T25" fmla="*/ 29 h 164"/>
                <a:gd name="T26" fmla="*/ 49 w 86"/>
                <a:gd name="T27" fmla="*/ 29 h 164"/>
                <a:gd name="T28" fmla="*/ 42 w 86"/>
                <a:gd name="T29" fmla="*/ 35 h 164"/>
                <a:gd name="T30" fmla="*/ 36 w 86"/>
                <a:gd name="T31" fmla="*/ 41 h 164"/>
                <a:gd name="T32" fmla="*/ 32 w 86"/>
                <a:gd name="T33" fmla="*/ 49 h 164"/>
                <a:gd name="T34" fmla="*/ 27 w 86"/>
                <a:gd name="T35" fmla="*/ 64 h 164"/>
                <a:gd name="T36" fmla="*/ 27 w 86"/>
                <a:gd name="T37" fmla="*/ 81 h 164"/>
                <a:gd name="T38" fmla="*/ 27 w 86"/>
                <a:gd name="T39" fmla="*/ 164 h 164"/>
                <a:gd name="T40" fmla="*/ 0 w 86"/>
                <a:gd name="T4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164">
                  <a:moveTo>
                    <a:pt x="0" y="164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9"/>
                  </a:lnTo>
                  <a:lnTo>
                    <a:pt x="33" y="13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9" y="0"/>
                  </a:lnTo>
                  <a:lnTo>
                    <a:pt x="73" y="2"/>
                  </a:lnTo>
                  <a:lnTo>
                    <a:pt x="86" y="9"/>
                  </a:lnTo>
                  <a:lnTo>
                    <a:pt x="78" y="35"/>
                  </a:lnTo>
                  <a:lnTo>
                    <a:pt x="68" y="29"/>
                  </a:lnTo>
                  <a:lnTo>
                    <a:pt x="57" y="29"/>
                  </a:lnTo>
                  <a:lnTo>
                    <a:pt x="49" y="29"/>
                  </a:lnTo>
                  <a:lnTo>
                    <a:pt x="42" y="35"/>
                  </a:lnTo>
                  <a:lnTo>
                    <a:pt x="36" y="41"/>
                  </a:lnTo>
                  <a:lnTo>
                    <a:pt x="32" y="49"/>
                  </a:lnTo>
                  <a:lnTo>
                    <a:pt x="27" y="64"/>
                  </a:lnTo>
                  <a:lnTo>
                    <a:pt x="27" y="81"/>
                  </a:lnTo>
                  <a:lnTo>
                    <a:pt x="27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2" name="Freeform 580">
              <a:extLst>
                <a:ext uri="{FF2B5EF4-FFF2-40B4-BE49-F238E27FC236}">
                  <a16:creationId xmlns:a16="http://schemas.microsoft.com/office/drawing/2014/main" id="{29D70541-C41E-49DE-8AF8-1F612FD2D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900" y="7469188"/>
              <a:ext cx="79375" cy="88900"/>
            </a:xfrm>
            <a:custGeom>
              <a:avLst/>
              <a:gdLst>
                <a:gd name="T0" fmla="*/ 0 w 150"/>
                <a:gd name="T1" fmla="*/ 84 h 167"/>
                <a:gd name="T2" fmla="*/ 1 w 150"/>
                <a:gd name="T3" fmla="*/ 64 h 167"/>
                <a:gd name="T4" fmla="*/ 14 w 150"/>
                <a:gd name="T5" fmla="*/ 31 h 167"/>
                <a:gd name="T6" fmla="*/ 26 w 150"/>
                <a:gd name="T7" fmla="*/ 19 h 167"/>
                <a:gd name="T8" fmla="*/ 36 w 150"/>
                <a:gd name="T9" fmla="*/ 11 h 167"/>
                <a:gd name="T10" fmla="*/ 60 w 150"/>
                <a:gd name="T11" fmla="*/ 2 h 167"/>
                <a:gd name="T12" fmla="*/ 75 w 150"/>
                <a:gd name="T13" fmla="*/ 0 h 167"/>
                <a:gd name="T14" fmla="*/ 91 w 150"/>
                <a:gd name="T15" fmla="*/ 2 h 167"/>
                <a:gd name="T16" fmla="*/ 118 w 150"/>
                <a:gd name="T17" fmla="*/ 13 h 167"/>
                <a:gd name="T18" fmla="*/ 130 w 150"/>
                <a:gd name="T19" fmla="*/ 22 h 167"/>
                <a:gd name="T20" fmla="*/ 138 w 150"/>
                <a:gd name="T21" fmla="*/ 34 h 167"/>
                <a:gd name="T22" fmla="*/ 150 w 150"/>
                <a:gd name="T23" fmla="*/ 64 h 167"/>
                <a:gd name="T24" fmla="*/ 150 w 150"/>
                <a:gd name="T25" fmla="*/ 82 h 167"/>
                <a:gd name="T26" fmla="*/ 148 w 150"/>
                <a:gd name="T27" fmla="*/ 110 h 167"/>
                <a:gd name="T28" fmla="*/ 141 w 150"/>
                <a:gd name="T29" fmla="*/ 130 h 167"/>
                <a:gd name="T30" fmla="*/ 130 w 150"/>
                <a:gd name="T31" fmla="*/ 147 h 167"/>
                <a:gd name="T32" fmla="*/ 114 w 150"/>
                <a:gd name="T33" fmla="*/ 157 h 167"/>
                <a:gd name="T34" fmla="*/ 95 w 150"/>
                <a:gd name="T35" fmla="*/ 166 h 167"/>
                <a:gd name="T36" fmla="*/ 75 w 150"/>
                <a:gd name="T37" fmla="*/ 167 h 167"/>
                <a:gd name="T38" fmla="*/ 59 w 150"/>
                <a:gd name="T39" fmla="*/ 166 h 167"/>
                <a:gd name="T40" fmla="*/ 32 w 150"/>
                <a:gd name="T41" fmla="*/ 156 h 167"/>
                <a:gd name="T42" fmla="*/ 22 w 150"/>
                <a:gd name="T43" fmla="*/ 146 h 167"/>
                <a:gd name="T44" fmla="*/ 12 w 150"/>
                <a:gd name="T45" fmla="*/ 134 h 167"/>
                <a:gd name="T46" fmla="*/ 1 w 150"/>
                <a:gd name="T47" fmla="*/ 104 h 167"/>
                <a:gd name="T48" fmla="*/ 0 w 150"/>
                <a:gd name="T49" fmla="*/ 84 h 167"/>
                <a:gd name="T50" fmla="*/ 29 w 150"/>
                <a:gd name="T51" fmla="*/ 84 h 167"/>
                <a:gd name="T52" fmla="*/ 29 w 150"/>
                <a:gd name="T53" fmla="*/ 98 h 167"/>
                <a:gd name="T54" fmla="*/ 36 w 150"/>
                <a:gd name="T55" fmla="*/ 121 h 167"/>
                <a:gd name="T56" fmla="*/ 42 w 150"/>
                <a:gd name="T57" fmla="*/ 130 h 167"/>
                <a:gd name="T58" fmla="*/ 49 w 150"/>
                <a:gd name="T59" fmla="*/ 137 h 167"/>
                <a:gd name="T60" fmla="*/ 66 w 150"/>
                <a:gd name="T61" fmla="*/ 144 h 167"/>
                <a:gd name="T62" fmla="*/ 75 w 150"/>
                <a:gd name="T63" fmla="*/ 146 h 167"/>
                <a:gd name="T64" fmla="*/ 85 w 150"/>
                <a:gd name="T65" fmla="*/ 144 h 167"/>
                <a:gd name="T66" fmla="*/ 102 w 150"/>
                <a:gd name="T67" fmla="*/ 137 h 167"/>
                <a:gd name="T68" fmla="*/ 109 w 150"/>
                <a:gd name="T69" fmla="*/ 130 h 167"/>
                <a:gd name="T70" fmla="*/ 115 w 150"/>
                <a:gd name="T71" fmla="*/ 121 h 167"/>
                <a:gd name="T72" fmla="*/ 121 w 150"/>
                <a:gd name="T73" fmla="*/ 98 h 167"/>
                <a:gd name="T74" fmla="*/ 122 w 150"/>
                <a:gd name="T75" fmla="*/ 84 h 167"/>
                <a:gd name="T76" fmla="*/ 121 w 150"/>
                <a:gd name="T77" fmla="*/ 69 h 167"/>
                <a:gd name="T78" fmla="*/ 115 w 150"/>
                <a:gd name="T79" fmla="*/ 46 h 167"/>
                <a:gd name="T80" fmla="*/ 108 w 150"/>
                <a:gd name="T81" fmla="*/ 39 h 167"/>
                <a:gd name="T82" fmla="*/ 102 w 150"/>
                <a:gd name="T83" fmla="*/ 32 h 167"/>
                <a:gd name="T84" fmla="*/ 85 w 150"/>
                <a:gd name="T85" fmla="*/ 23 h 167"/>
                <a:gd name="T86" fmla="*/ 75 w 150"/>
                <a:gd name="T87" fmla="*/ 23 h 167"/>
                <a:gd name="T88" fmla="*/ 66 w 150"/>
                <a:gd name="T89" fmla="*/ 23 h 167"/>
                <a:gd name="T90" fmla="*/ 49 w 150"/>
                <a:gd name="T91" fmla="*/ 32 h 167"/>
                <a:gd name="T92" fmla="*/ 42 w 150"/>
                <a:gd name="T93" fmla="*/ 38 h 167"/>
                <a:gd name="T94" fmla="*/ 36 w 150"/>
                <a:gd name="T95" fmla="*/ 46 h 167"/>
                <a:gd name="T96" fmla="*/ 29 w 150"/>
                <a:gd name="T97" fmla="*/ 69 h 167"/>
                <a:gd name="T98" fmla="*/ 29 w 150"/>
                <a:gd name="T9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67">
                  <a:moveTo>
                    <a:pt x="0" y="84"/>
                  </a:moveTo>
                  <a:lnTo>
                    <a:pt x="1" y="64"/>
                  </a:lnTo>
                  <a:lnTo>
                    <a:pt x="14" y="31"/>
                  </a:lnTo>
                  <a:lnTo>
                    <a:pt x="26" y="19"/>
                  </a:lnTo>
                  <a:lnTo>
                    <a:pt x="36" y="11"/>
                  </a:lnTo>
                  <a:lnTo>
                    <a:pt x="60" y="2"/>
                  </a:lnTo>
                  <a:lnTo>
                    <a:pt x="75" y="0"/>
                  </a:lnTo>
                  <a:lnTo>
                    <a:pt x="91" y="2"/>
                  </a:lnTo>
                  <a:lnTo>
                    <a:pt x="118" y="13"/>
                  </a:lnTo>
                  <a:lnTo>
                    <a:pt x="130" y="22"/>
                  </a:lnTo>
                  <a:lnTo>
                    <a:pt x="138" y="34"/>
                  </a:lnTo>
                  <a:lnTo>
                    <a:pt x="150" y="64"/>
                  </a:lnTo>
                  <a:lnTo>
                    <a:pt x="150" y="82"/>
                  </a:lnTo>
                  <a:lnTo>
                    <a:pt x="148" y="110"/>
                  </a:lnTo>
                  <a:lnTo>
                    <a:pt x="141" y="130"/>
                  </a:lnTo>
                  <a:lnTo>
                    <a:pt x="130" y="147"/>
                  </a:lnTo>
                  <a:lnTo>
                    <a:pt x="114" y="157"/>
                  </a:lnTo>
                  <a:lnTo>
                    <a:pt x="95" y="166"/>
                  </a:lnTo>
                  <a:lnTo>
                    <a:pt x="75" y="167"/>
                  </a:lnTo>
                  <a:lnTo>
                    <a:pt x="59" y="166"/>
                  </a:lnTo>
                  <a:lnTo>
                    <a:pt x="32" y="156"/>
                  </a:lnTo>
                  <a:lnTo>
                    <a:pt x="22" y="146"/>
                  </a:lnTo>
                  <a:lnTo>
                    <a:pt x="12" y="134"/>
                  </a:lnTo>
                  <a:lnTo>
                    <a:pt x="1" y="104"/>
                  </a:lnTo>
                  <a:lnTo>
                    <a:pt x="0" y="84"/>
                  </a:lnTo>
                  <a:close/>
                  <a:moveTo>
                    <a:pt x="29" y="84"/>
                  </a:moveTo>
                  <a:lnTo>
                    <a:pt x="29" y="98"/>
                  </a:lnTo>
                  <a:lnTo>
                    <a:pt x="36" y="121"/>
                  </a:lnTo>
                  <a:lnTo>
                    <a:pt x="42" y="130"/>
                  </a:lnTo>
                  <a:lnTo>
                    <a:pt x="49" y="137"/>
                  </a:lnTo>
                  <a:lnTo>
                    <a:pt x="66" y="144"/>
                  </a:lnTo>
                  <a:lnTo>
                    <a:pt x="75" y="146"/>
                  </a:lnTo>
                  <a:lnTo>
                    <a:pt x="85" y="144"/>
                  </a:lnTo>
                  <a:lnTo>
                    <a:pt x="102" y="137"/>
                  </a:lnTo>
                  <a:lnTo>
                    <a:pt x="109" y="130"/>
                  </a:lnTo>
                  <a:lnTo>
                    <a:pt x="115" y="121"/>
                  </a:lnTo>
                  <a:lnTo>
                    <a:pt x="121" y="98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5" y="46"/>
                  </a:lnTo>
                  <a:lnTo>
                    <a:pt x="108" y="39"/>
                  </a:lnTo>
                  <a:lnTo>
                    <a:pt x="102" y="32"/>
                  </a:lnTo>
                  <a:lnTo>
                    <a:pt x="85" y="23"/>
                  </a:lnTo>
                  <a:lnTo>
                    <a:pt x="75" y="23"/>
                  </a:lnTo>
                  <a:lnTo>
                    <a:pt x="66" y="23"/>
                  </a:lnTo>
                  <a:lnTo>
                    <a:pt x="49" y="32"/>
                  </a:lnTo>
                  <a:lnTo>
                    <a:pt x="42" y="38"/>
                  </a:lnTo>
                  <a:lnTo>
                    <a:pt x="36" y="46"/>
                  </a:lnTo>
                  <a:lnTo>
                    <a:pt x="29" y="69"/>
                  </a:lnTo>
                  <a:lnTo>
                    <a:pt x="29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3" name="Freeform 581">
              <a:extLst>
                <a:ext uri="{FF2B5EF4-FFF2-40B4-BE49-F238E27FC236}">
                  <a16:creationId xmlns:a16="http://schemas.microsoft.com/office/drawing/2014/main" id="{D19D86C5-B662-42B2-89E4-3D9D14E96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7442201"/>
              <a:ext cx="41275" cy="114300"/>
            </a:xfrm>
            <a:custGeom>
              <a:avLst/>
              <a:gdLst>
                <a:gd name="T0" fmla="*/ 73 w 78"/>
                <a:gd name="T1" fmla="*/ 191 h 217"/>
                <a:gd name="T2" fmla="*/ 78 w 78"/>
                <a:gd name="T3" fmla="*/ 214 h 217"/>
                <a:gd name="T4" fmla="*/ 66 w 78"/>
                <a:gd name="T5" fmla="*/ 217 h 217"/>
                <a:gd name="T6" fmla="*/ 58 w 78"/>
                <a:gd name="T7" fmla="*/ 217 h 217"/>
                <a:gd name="T8" fmla="*/ 43 w 78"/>
                <a:gd name="T9" fmla="*/ 215 h 217"/>
                <a:gd name="T10" fmla="*/ 34 w 78"/>
                <a:gd name="T11" fmla="*/ 212 h 217"/>
                <a:gd name="T12" fmla="*/ 27 w 78"/>
                <a:gd name="T13" fmla="*/ 207 h 217"/>
                <a:gd name="T14" fmla="*/ 23 w 78"/>
                <a:gd name="T15" fmla="*/ 199 h 217"/>
                <a:gd name="T16" fmla="*/ 20 w 78"/>
                <a:gd name="T17" fmla="*/ 189 h 217"/>
                <a:gd name="T18" fmla="*/ 20 w 78"/>
                <a:gd name="T19" fmla="*/ 168 h 217"/>
                <a:gd name="T20" fmla="*/ 20 w 78"/>
                <a:gd name="T21" fmla="*/ 76 h 217"/>
                <a:gd name="T22" fmla="*/ 0 w 78"/>
                <a:gd name="T23" fmla="*/ 76 h 217"/>
                <a:gd name="T24" fmla="*/ 0 w 78"/>
                <a:gd name="T25" fmla="*/ 56 h 217"/>
                <a:gd name="T26" fmla="*/ 20 w 78"/>
                <a:gd name="T27" fmla="*/ 56 h 217"/>
                <a:gd name="T28" fmla="*/ 20 w 78"/>
                <a:gd name="T29" fmla="*/ 16 h 217"/>
                <a:gd name="T30" fmla="*/ 46 w 78"/>
                <a:gd name="T31" fmla="*/ 0 h 217"/>
                <a:gd name="T32" fmla="*/ 46 w 78"/>
                <a:gd name="T33" fmla="*/ 56 h 217"/>
                <a:gd name="T34" fmla="*/ 73 w 78"/>
                <a:gd name="T35" fmla="*/ 56 h 217"/>
                <a:gd name="T36" fmla="*/ 73 w 78"/>
                <a:gd name="T37" fmla="*/ 76 h 217"/>
                <a:gd name="T38" fmla="*/ 46 w 78"/>
                <a:gd name="T39" fmla="*/ 76 h 217"/>
                <a:gd name="T40" fmla="*/ 46 w 78"/>
                <a:gd name="T41" fmla="*/ 169 h 217"/>
                <a:gd name="T42" fmla="*/ 46 w 78"/>
                <a:gd name="T43" fmla="*/ 179 h 217"/>
                <a:gd name="T44" fmla="*/ 47 w 78"/>
                <a:gd name="T45" fmla="*/ 184 h 217"/>
                <a:gd name="T46" fmla="*/ 49 w 78"/>
                <a:gd name="T47" fmla="*/ 188 h 217"/>
                <a:gd name="T48" fmla="*/ 52 w 78"/>
                <a:gd name="T49" fmla="*/ 189 h 217"/>
                <a:gd name="T50" fmla="*/ 56 w 78"/>
                <a:gd name="T51" fmla="*/ 191 h 217"/>
                <a:gd name="T52" fmla="*/ 62 w 78"/>
                <a:gd name="T53" fmla="*/ 191 h 217"/>
                <a:gd name="T54" fmla="*/ 66 w 78"/>
                <a:gd name="T55" fmla="*/ 191 h 217"/>
                <a:gd name="T56" fmla="*/ 73 w 78"/>
                <a:gd name="T57" fmla="*/ 19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217">
                  <a:moveTo>
                    <a:pt x="73" y="191"/>
                  </a:moveTo>
                  <a:lnTo>
                    <a:pt x="78" y="214"/>
                  </a:lnTo>
                  <a:lnTo>
                    <a:pt x="66" y="217"/>
                  </a:lnTo>
                  <a:lnTo>
                    <a:pt x="58" y="217"/>
                  </a:lnTo>
                  <a:lnTo>
                    <a:pt x="43" y="215"/>
                  </a:lnTo>
                  <a:lnTo>
                    <a:pt x="34" y="212"/>
                  </a:lnTo>
                  <a:lnTo>
                    <a:pt x="27" y="207"/>
                  </a:lnTo>
                  <a:lnTo>
                    <a:pt x="23" y="199"/>
                  </a:lnTo>
                  <a:lnTo>
                    <a:pt x="20" y="189"/>
                  </a:lnTo>
                  <a:lnTo>
                    <a:pt x="20" y="168"/>
                  </a:lnTo>
                  <a:lnTo>
                    <a:pt x="20" y="76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20" y="56"/>
                  </a:lnTo>
                  <a:lnTo>
                    <a:pt x="20" y="16"/>
                  </a:lnTo>
                  <a:lnTo>
                    <a:pt x="46" y="0"/>
                  </a:lnTo>
                  <a:lnTo>
                    <a:pt x="46" y="56"/>
                  </a:lnTo>
                  <a:lnTo>
                    <a:pt x="73" y="56"/>
                  </a:lnTo>
                  <a:lnTo>
                    <a:pt x="73" y="76"/>
                  </a:lnTo>
                  <a:lnTo>
                    <a:pt x="46" y="76"/>
                  </a:lnTo>
                  <a:lnTo>
                    <a:pt x="46" y="169"/>
                  </a:lnTo>
                  <a:lnTo>
                    <a:pt x="46" y="179"/>
                  </a:lnTo>
                  <a:lnTo>
                    <a:pt x="47" y="184"/>
                  </a:lnTo>
                  <a:lnTo>
                    <a:pt x="49" y="188"/>
                  </a:lnTo>
                  <a:lnTo>
                    <a:pt x="52" y="189"/>
                  </a:lnTo>
                  <a:lnTo>
                    <a:pt x="56" y="191"/>
                  </a:lnTo>
                  <a:lnTo>
                    <a:pt x="62" y="191"/>
                  </a:lnTo>
                  <a:lnTo>
                    <a:pt x="66" y="191"/>
                  </a:lnTo>
                  <a:lnTo>
                    <a:pt x="73" y="19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4" name="Freeform 582">
              <a:extLst>
                <a:ext uri="{FF2B5EF4-FFF2-40B4-BE49-F238E27FC236}">
                  <a16:creationId xmlns:a16="http://schemas.microsoft.com/office/drawing/2014/main" id="{C293BAC8-71BD-4C61-8536-294909F26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6425" y="7469188"/>
              <a:ext cx="77788" cy="88900"/>
            </a:xfrm>
            <a:custGeom>
              <a:avLst/>
              <a:gdLst>
                <a:gd name="T0" fmla="*/ 97 w 146"/>
                <a:gd name="T1" fmla="*/ 156 h 167"/>
                <a:gd name="T2" fmla="*/ 70 w 146"/>
                <a:gd name="T3" fmla="*/ 166 h 167"/>
                <a:gd name="T4" fmla="*/ 41 w 146"/>
                <a:gd name="T5" fmla="*/ 167 h 167"/>
                <a:gd name="T6" fmla="*/ 14 w 146"/>
                <a:gd name="T7" fmla="*/ 154 h 167"/>
                <a:gd name="T8" fmla="*/ 0 w 146"/>
                <a:gd name="T9" fmla="*/ 131 h 167"/>
                <a:gd name="T10" fmla="*/ 1 w 146"/>
                <a:gd name="T11" fmla="*/ 110 h 167"/>
                <a:gd name="T12" fmla="*/ 11 w 146"/>
                <a:gd name="T13" fmla="*/ 91 h 167"/>
                <a:gd name="T14" fmla="*/ 28 w 146"/>
                <a:gd name="T15" fmla="*/ 79 h 167"/>
                <a:gd name="T16" fmla="*/ 47 w 146"/>
                <a:gd name="T17" fmla="*/ 74 h 167"/>
                <a:gd name="T18" fmla="*/ 92 w 146"/>
                <a:gd name="T19" fmla="*/ 68 h 167"/>
                <a:gd name="T20" fmla="*/ 110 w 146"/>
                <a:gd name="T21" fmla="*/ 58 h 167"/>
                <a:gd name="T22" fmla="*/ 109 w 146"/>
                <a:gd name="T23" fmla="*/ 41 h 167"/>
                <a:gd name="T24" fmla="*/ 90 w 146"/>
                <a:gd name="T25" fmla="*/ 25 h 167"/>
                <a:gd name="T26" fmla="*/ 54 w 146"/>
                <a:gd name="T27" fmla="*/ 25 h 167"/>
                <a:gd name="T28" fmla="*/ 36 w 146"/>
                <a:gd name="T29" fmla="*/ 38 h 167"/>
                <a:gd name="T30" fmla="*/ 4 w 146"/>
                <a:gd name="T31" fmla="*/ 49 h 167"/>
                <a:gd name="T32" fmla="*/ 15 w 146"/>
                <a:gd name="T33" fmla="*/ 22 h 167"/>
                <a:gd name="T34" fmla="*/ 40 w 146"/>
                <a:gd name="T35" fmla="*/ 6 h 167"/>
                <a:gd name="T36" fmla="*/ 76 w 146"/>
                <a:gd name="T37" fmla="*/ 0 h 167"/>
                <a:gd name="T38" fmla="*/ 109 w 146"/>
                <a:gd name="T39" fmla="*/ 6 h 167"/>
                <a:gd name="T40" fmla="*/ 128 w 146"/>
                <a:gd name="T41" fmla="*/ 18 h 167"/>
                <a:gd name="T42" fmla="*/ 136 w 146"/>
                <a:gd name="T43" fmla="*/ 36 h 167"/>
                <a:gd name="T44" fmla="*/ 138 w 146"/>
                <a:gd name="T45" fmla="*/ 61 h 167"/>
                <a:gd name="T46" fmla="*/ 138 w 146"/>
                <a:gd name="T47" fmla="*/ 130 h 167"/>
                <a:gd name="T48" fmla="*/ 142 w 146"/>
                <a:gd name="T49" fmla="*/ 154 h 167"/>
                <a:gd name="T50" fmla="*/ 118 w 146"/>
                <a:gd name="T51" fmla="*/ 164 h 167"/>
                <a:gd name="T52" fmla="*/ 113 w 146"/>
                <a:gd name="T53" fmla="*/ 144 h 167"/>
                <a:gd name="T54" fmla="*/ 93 w 146"/>
                <a:gd name="T55" fmla="*/ 90 h 167"/>
                <a:gd name="T56" fmla="*/ 51 w 146"/>
                <a:gd name="T57" fmla="*/ 97 h 167"/>
                <a:gd name="T58" fmla="*/ 37 w 146"/>
                <a:gd name="T59" fmla="*/ 102 h 167"/>
                <a:gd name="T60" fmla="*/ 28 w 146"/>
                <a:gd name="T61" fmla="*/ 114 h 167"/>
                <a:gd name="T62" fmla="*/ 30 w 146"/>
                <a:gd name="T63" fmla="*/ 131 h 167"/>
                <a:gd name="T64" fmla="*/ 46 w 146"/>
                <a:gd name="T65" fmla="*/ 144 h 167"/>
                <a:gd name="T66" fmla="*/ 76 w 146"/>
                <a:gd name="T67" fmla="*/ 146 h 167"/>
                <a:gd name="T68" fmla="*/ 99 w 146"/>
                <a:gd name="T69" fmla="*/ 131 h 167"/>
                <a:gd name="T70" fmla="*/ 110 w 146"/>
                <a:gd name="T71" fmla="*/ 110 h 167"/>
                <a:gd name="T72" fmla="*/ 110 w 146"/>
                <a:gd name="T73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167">
                  <a:moveTo>
                    <a:pt x="113" y="144"/>
                  </a:moveTo>
                  <a:lnTo>
                    <a:pt x="97" y="156"/>
                  </a:lnTo>
                  <a:lnTo>
                    <a:pt x="83" y="161"/>
                  </a:lnTo>
                  <a:lnTo>
                    <a:pt x="70" y="166"/>
                  </a:lnTo>
                  <a:lnTo>
                    <a:pt x="54" y="167"/>
                  </a:lnTo>
                  <a:lnTo>
                    <a:pt x="41" y="167"/>
                  </a:lnTo>
                  <a:lnTo>
                    <a:pt x="21" y="160"/>
                  </a:lnTo>
                  <a:lnTo>
                    <a:pt x="14" y="154"/>
                  </a:lnTo>
                  <a:lnTo>
                    <a:pt x="7" y="147"/>
                  </a:lnTo>
                  <a:lnTo>
                    <a:pt x="0" y="131"/>
                  </a:lnTo>
                  <a:lnTo>
                    <a:pt x="0" y="121"/>
                  </a:lnTo>
                  <a:lnTo>
                    <a:pt x="1" y="110"/>
                  </a:lnTo>
                  <a:lnTo>
                    <a:pt x="5" y="101"/>
                  </a:lnTo>
                  <a:lnTo>
                    <a:pt x="11" y="91"/>
                  </a:lnTo>
                  <a:lnTo>
                    <a:pt x="18" y="85"/>
                  </a:lnTo>
                  <a:lnTo>
                    <a:pt x="28" y="79"/>
                  </a:lnTo>
                  <a:lnTo>
                    <a:pt x="38" y="77"/>
                  </a:lnTo>
                  <a:lnTo>
                    <a:pt x="47" y="74"/>
                  </a:lnTo>
                  <a:lnTo>
                    <a:pt x="63" y="72"/>
                  </a:lnTo>
                  <a:lnTo>
                    <a:pt x="92" y="68"/>
                  </a:lnTo>
                  <a:lnTo>
                    <a:pt x="110" y="62"/>
                  </a:lnTo>
                  <a:lnTo>
                    <a:pt x="110" y="58"/>
                  </a:lnTo>
                  <a:lnTo>
                    <a:pt x="110" y="55"/>
                  </a:lnTo>
                  <a:lnTo>
                    <a:pt x="109" y="41"/>
                  </a:lnTo>
                  <a:lnTo>
                    <a:pt x="103" y="32"/>
                  </a:lnTo>
                  <a:lnTo>
                    <a:pt x="90" y="25"/>
                  </a:lnTo>
                  <a:lnTo>
                    <a:pt x="72" y="23"/>
                  </a:lnTo>
                  <a:lnTo>
                    <a:pt x="54" y="25"/>
                  </a:lnTo>
                  <a:lnTo>
                    <a:pt x="44" y="31"/>
                  </a:lnTo>
                  <a:lnTo>
                    <a:pt x="36" y="38"/>
                  </a:lnTo>
                  <a:lnTo>
                    <a:pt x="31" y="54"/>
                  </a:lnTo>
                  <a:lnTo>
                    <a:pt x="4" y="49"/>
                  </a:lnTo>
                  <a:lnTo>
                    <a:pt x="8" y="34"/>
                  </a:lnTo>
                  <a:lnTo>
                    <a:pt x="15" y="22"/>
                  </a:lnTo>
                  <a:lnTo>
                    <a:pt x="26" y="13"/>
                  </a:lnTo>
                  <a:lnTo>
                    <a:pt x="40" y="6"/>
                  </a:lnTo>
                  <a:lnTo>
                    <a:pt x="56" y="2"/>
                  </a:lnTo>
                  <a:lnTo>
                    <a:pt x="76" y="0"/>
                  </a:lnTo>
                  <a:lnTo>
                    <a:pt x="95" y="2"/>
                  </a:lnTo>
                  <a:lnTo>
                    <a:pt x="109" y="6"/>
                  </a:lnTo>
                  <a:lnTo>
                    <a:pt x="120" y="11"/>
                  </a:lnTo>
                  <a:lnTo>
                    <a:pt x="128" y="18"/>
                  </a:lnTo>
                  <a:lnTo>
                    <a:pt x="133" y="26"/>
                  </a:lnTo>
                  <a:lnTo>
                    <a:pt x="136" y="36"/>
                  </a:lnTo>
                  <a:lnTo>
                    <a:pt x="138" y="45"/>
                  </a:lnTo>
                  <a:lnTo>
                    <a:pt x="138" y="61"/>
                  </a:lnTo>
                  <a:lnTo>
                    <a:pt x="138" y="97"/>
                  </a:lnTo>
                  <a:lnTo>
                    <a:pt x="138" y="130"/>
                  </a:lnTo>
                  <a:lnTo>
                    <a:pt x="139" y="144"/>
                  </a:lnTo>
                  <a:lnTo>
                    <a:pt x="142" y="154"/>
                  </a:lnTo>
                  <a:lnTo>
                    <a:pt x="146" y="164"/>
                  </a:lnTo>
                  <a:lnTo>
                    <a:pt x="118" y="164"/>
                  </a:lnTo>
                  <a:lnTo>
                    <a:pt x="115" y="154"/>
                  </a:lnTo>
                  <a:lnTo>
                    <a:pt x="113" y="144"/>
                  </a:lnTo>
                  <a:close/>
                  <a:moveTo>
                    <a:pt x="110" y="84"/>
                  </a:moveTo>
                  <a:lnTo>
                    <a:pt x="93" y="90"/>
                  </a:lnTo>
                  <a:lnTo>
                    <a:pt x="66" y="94"/>
                  </a:lnTo>
                  <a:lnTo>
                    <a:pt x="51" y="97"/>
                  </a:lnTo>
                  <a:lnTo>
                    <a:pt x="43" y="100"/>
                  </a:lnTo>
                  <a:lnTo>
                    <a:pt x="37" y="102"/>
                  </a:lnTo>
                  <a:lnTo>
                    <a:pt x="33" y="108"/>
                  </a:lnTo>
                  <a:lnTo>
                    <a:pt x="28" y="114"/>
                  </a:lnTo>
                  <a:lnTo>
                    <a:pt x="28" y="121"/>
                  </a:lnTo>
                  <a:lnTo>
                    <a:pt x="30" y="131"/>
                  </a:lnTo>
                  <a:lnTo>
                    <a:pt x="37" y="138"/>
                  </a:lnTo>
                  <a:lnTo>
                    <a:pt x="46" y="144"/>
                  </a:lnTo>
                  <a:lnTo>
                    <a:pt x="60" y="146"/>
                  </a:lnTo>
                  <a:lnTo>
                    <a:pt x="76" y="146"/>
                  </a:lnTo>
                  <a:lnTo>
                    <a:pt x="89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10" y="110"/>
                  </a:lnTo>
                  <a:lnTo>
                    <a:pt x="110" y="94"/>
                  </a:lnTo>
                  <a:lnTo>
                    <a:pt x="110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5" name="Freeform 583">
              <a:extLst>
                <a:ext uri="{FF2B5EF4-FFF2-40B4-BE49-F238E27FC236}">
                  <a16:creationId xmlns:a16="http://schemas.microsoft.com/office/drawing/2014/main" id="{251DE673-DD0B-4C37-B14C-0B73035D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7" y="7442201"/>
              <a:ext cx="41275" cy="114300"/>
            </a:xfrm>
            <a:custGeom>
              <a:avLst/>
              <a:gdLst>
                <a:gd name="T0" fmla="*/ 73 w 78"/>
                <a:gd name="T1" fmla="*/ 191 h 217"/>
                <a:gd name="T2" fmla="*/ 78 w 78"/>
                <a:gd name="T3" fmla="*/ 214 h 217"/>
                <a:gd name="T4" fmla="*/ 66 w 78"/>
                <a:gd name="T5" fmla="*/ 217 h 217"/>
                <a:gd name="T6" fmla="*/ 56 w 78"/>
                <a:gd name="T7" fmla="*/ 217 h 217"/>
                <a:gd name="T8" fmla="*/ 43 w 78"/>
                <a:gd name="T9" fmla="*/ 215 h 217"/>
                <a:gd name="T10" fmla="*/ 35 w 78"/>
                <a:gd name="T11" fmla="*/ 212 h 217"/>
                <a:gd name="T12" fmla="*/ 27 w 78"/>
                <a:gd name="T13" fmla="*/ 207 h 217"/>
                <a:gd name="T14" fmla="*/ 23 w 78"/>
                <a:gd name="T15" fmla="*/ 199 h 217"/>
                <a:gd name="T16" fmla="*/ 20 w 78"/>
                <a:gd name="T17" fmla="*/ 189 h 217"/>
                <a:gd name="T18" fmla="*/ 19 w 78"/>
                <a:gd name="T19" fmla="*/ 168 h 217"/>
                <a:gd name="T20" fmla="*/ 19 w 78"/>
                <a:gd name="T21" fmla="*/ 76 h 217"/>
                <a:gd name="T22" fmla="*/ 0 w 78"/>
                <a:gd name="T23" fmla="*/ 76 h 217"/>
                <a:gd name="T24" fmla="*/ 0 w 78"/>
                <a:gd name="T25" fmla="*/ 56 h 217"/>
                <a:gd name="T26" fmla="*/ 19 w 78"/>
                <a:gd name="T27" fmla="*/ 56 h 217"/>
                <a:gd name="T28" fmla="*/ 19 w 78"/>
                <a:gd name="T29" fmla="*/ 16 h 217"/>
                <a:gd name="T30" fmla="*/ 46 w 78"/>
                <a:gd name="T31" fmla="*/ 0 h 217"/>
                <a:gd name="T32" fmla="*/ 46 w 78"/>
                <a:gd name="T33" fmla="*/ 56 h 217"/>
                <a:gd name="T34" fmla="*/ 73 w 78"/>
                <a:gd name="T35" fmla="*/ 56 h 217"/>
                <a:gd name="T36" fmla="*/ 73 w 78"/>
                <a:gd name="T37" fmla="*/ 76 h 217"/>
                <a:gd name="T38" fmla="*/ 46 w 78"/>
                <a:gd name="T39" fmla="*/ 76 h 217"/>
                <a:gd name="T40" fmla="*/ 46 w 78"/>
                <a:gd name="T41" fmla="*/ 169 h 217"/>
                <a:gd name="T42" fmla="*/ 46 w 78"/>
                <a:gd name="T43" fmla="*/ 179 h 217"/>
                <a:gd name="T44" fmla="*/ 48 w 78"/>
                <a:gd name="T45" fmla="*/ 184 h 217"/>
                <a:gd name="T46" fmla="*/ 49 w 78"/>
                <a:gd name="T47" fmla="*/ 188 h 217"/>
                <a:gd name="T48" fmla="*/ 52 w 78"/>
                <a:gd name="T49" fmla="*/ 189 h 217"/>
                <a:gd name="T50" fmla="*/ 56 w 78"/>
                <a:gd name="T51" fmla="*/ 191 h 217"/>
                <a:gd name="T52" fmla="*/ 62 w 78"/>
                <a:gd name="T53" fmla="*/ 191 h 217"/>
                <a:gd name="T54" fmla="*/ 66 w 78"/>
                <a:gd name="T55" fmla="*/ 191 h 217"/>
                <a:gd name="T56" fmla="*/ 73 w 78"/>
                <a:gd name="T57" fmla="*/ 19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217">
                  <a:moveTo>
                    <a:pt x="73" y="191"/>
                  </a:moveTo>
                  <a:lnTo>
                    <a:pt x="78" y="214"/>
                  </a:lnTo>
                  <a:lnTo>
                    <a:pt x="66" y="217"/>
                  </a:lnTo>
                  <a:lnTo>
                    <a:pt x="56" y="217"/>
                  </a:lnTo>
                  <a:lnTo>
                    <a:pt x="43" y="215"/>
                  </a:lnTo>
                  <a:lnTo>
                    <a:pt x="35" y="212"/>
                  </a:lnTo>
                  <a:lnTo>
                    <a:pt x="27" y="207"/>
                  </a:lnTo>
                  <a:lnTo>
                    <a:pt x="23" y="199"/>
                  </a:lnTo>
                  <a:lnTo>
                    <a:pt x="20" y="189"/>
                  </a:lnTo>
                  <a:lnTo>
                    <a:pt x="19" y="16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56"/>
                  </a:lnTo>
                  <a:lnTo>
                    <a:pt x="19" y="56"/>
                  </a:lnTo>
                  <a:lnTo>
                    <a:pt x="19" y="16"/>
                  </a:lnTo>
                  <a:lnTo>
                    <a:pt x="46" y="0"/>
                  </a:lnTo>
                  <a:lnTo>
                    <a:pt x="46" y="56"/>
                  </a:lnTo>
                  <a:lnTo>
                    <a:pt x="73" y="56"/>
                  </a:lnTo>
                  <a:lnTo>
                    <a:pt x="73" y="76"/>
                  </a:lnTo>
                  <a:lnTo>
                    <a:pt x="46" y="76"/>
                  </a:lnTo>
                  <a:lnTo>
                    <a:pt x="46" y="169"/>
                  </a:lnTo>
                  <a:lnTo>
                    <a:pt x="46" y="179"/>
                  </a:lnTo>
                  <a:lnTo>
                    <a:pt x="48" y="184"/>
                  </a:lnTo>
                  <a:lnTo>
                    <a:pt x="49" y="188"/>
                  </a:lnTo>
                  <a:lnTo>
                    <a:pt x="52" y="189"/>
                  </a:lnTo>
                  <a:lnTo>
                    <a:pt x="56" y="191"/>
                  </a:lnTo>
                  <a:lnTo>
                    <a:pt x="62" y="191"/>
                  </a:lnTo>
                  <a:lnTo>
                    <a:pt x="66" y="191"/>
                  </a:lnTo>
                  <a:lnTo>
                    <a:pt x="73" y="19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6" name="Freeform 584">
              <a:extLst>
                <a:ext uri="{FF2B5EF4-FFF2-40B4-BE49-F238E27FC236}">
                  <a16:creationId xmlns:a16="http://schemas.microsoft.com/office/drawing/2014/main" id="{FA93EE61-DA43-4742-9BF9-CA47FA040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125" y="7439026"/>
              <a:ext cx="15875" cy="117475"/>
            </a:xfrm>
            <a:custGeom>
              <a:avLst/>
              <a:gdLst>
                <a:gd name="T0" fmla="*/ 0 w 28"/>
                <a:gd name="T1" fmla="*/ 31 h 220"/>
                <a:gd name="T2" fmla="*/ 0 w 28"/>
                <a:gd name="T3" fmla="*/ 0 h 220"/>
                <a:gd name="T4" fmla="*/ 28 w 28"/>
                <a:gd name="T5" fmla="*/ 0 h 220"/>
                <a:gd name="T6" fmla="*/ 28 w 28"/>
                <a:gd name="T7" fmla="*/ 31 h 220"/>
                <a:gd name="T8" fmla="*/ 0 w 28"/>
                <a:gd name="T9" fmla="*/ 31 h 220"/>
                <a:gd name="T10" fmla="*/ 0 w 28"/>
                <a:gd name="T11" fmla="*/ 220 h 220"/>
                <a:gd name="T12" fmla="*/ 0 w 28"/>
                <a:gd name="T13" fmla="*/ 61 h 220"/>
                <a:gd name="T14" fmla="*/ 28 w 28"/>
                <a:gd name="T15" fmla="*/ 61 h 220"/>
                <a:gd name="T16" fmla="*/ 28 w 28"/>
                <a:gd name="T17" fmla="*/ 220 h 220"/>
                <a:gd name="T18" fmla="*/ 0 w 28"/>
                <a:gd name="T1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20">
                  <a:moveTo>
                    <a:pt x="0" y="3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close/>
                  <a:moveTo>
                    <a:pt x="0" y="220"/>
                  </a:moveTo>
                  <a:lnTo>
                    <a:pt x="0" y="61"/>
                  </a:lnTo>
                  <a:lnTo>
                    <a:pt x="28" y="61"/>
                  </a:lnTo>
                  <a:lnTo>
                    <a:pt x="28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7" name="Freeform 585">
              <a:extLst>
                <a:ext uri="{FF2B5EF4-FFF2-40B4-BE49-F238E27FC236}">
                  <a16:creationId xmlns:a16="http://schemas.microsoft.com/office/drawing/2014/main" id="{3637C142-A330-441A-87DF-B95F21EF7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875" y="7469188"/>
              <a:ext cx="79375" cy="88900"/>
            </a:xfrm>
            <a:custGeom>
              <a:avLst/>
              <a:gdLst>
                <a:gd name="T0" fmla="*/ 0 w 149"/>
                <a:gd name="T1" fmla="*/ 84 h 167"/>
                <a:gd name="T2" fmla="*/ 0 w 149"/>
                <a:gd name="T3" fmla="*/ 64 h 167"/>
                <a:gd name="T4" fmla="*/ 13 w 149"/>
                <a:gd name="T5" fmla="*/ 31 h 167"/>
                <a:gd name="T6" fmla="*/ 25 w 149"/>
                <a:gd name="T7" fmla="*/ 19 h 167"/>
                <a:gd name="T8" fmla="*/ 35 w 149"/>
                <a:gd name="T9" fmla="*/ 11 h 167"/>
                <a:gd name="T10" fmla="*/ 61 w 149"/>
                <a:gd name="T11" fmla="*/ 2 h 167"/>
                <a:gd name="T12" fmla="*/ 75 w 149"/>
                <a:gd name="T13" fmla="*/ 0 h 167"/>
                <a:gd name="T14" fmla="*/ 91 w 149"/>
                <a:gd name="T15" fmla="*/ 2 h 167"/>
                <a:gd name="T16" fmla="*/ 117 w 149"/>
                <a:gd name="T17" fmla="*/ 13 h 167"/>
                <a:gd name="T18" fmla="*/ 128 w 149"/>
                <a:gd name="T19" fmla="*/ 22 h 167"/>
                <a:gd name="T20" fmla="*/ 137 w 149"/>
                <a:gd name="T21" fmla="*/ 34 h 167"/>
                <a:gd name="T22" fmla="*/ 149 w 149"/>
                <a:gd name="T23" fmla="*/ 64 h 167"/>
                <a:gd name="T24" fmla="*/ 149 w 149"/>
                <a:gd name="T25" fmla="*/ 82 h 167"/>
                <a:gd name="T26" fmla="*/ 147 w 149"/>
                <a:gd name="T27" fmla="*/ 110 h 167"/>
                <a:gd name="T28" fmla="*/ 140 w 149"/>
                <a:gd name="T29" fmla="*/ 130 h 167"/>
                <a:gd name="T30" fmla="*/ 130 w 149"/>
                <a:gd name="T31" fmla="*/ 147 h 167"/>
                <a:gd name="T32" fmla="*/ 113 w 149"/>
                <a:gd name="T33" fmla="*/ 157 h 167"/>
                <a:gd name="T34" fmla="*/ 95 w 149"/>
                <a:gd name="T35" fmla="*/ 166 h 167"/>
                <a:gd name="T36" fmla="*/ 75 w 149"/>
                <a:gd name="T37" fmla="*/ 167 h 167"/>
                <a:gd name="T38" fmla="*/ 58 w 149"/>
                <a:gd name="T39" fmla="*/ 166 h 167"/>
                <a:gd name="T40" fmla="*/ 32 w 149"/>
                <a:gd name="T41" fmla="*/ 156 h 167"/>
                <a:gd name="T42" fmla="*/ 21 w 149"/>
                <a:gd name="T43" fmla="*/ 146 h 167"/>
                <a:gd name="T44" fmla="*/ 10 w 149"/>
                <a:gd name="T45" fmla="*/ 134 h 167"/>
                <a:gd name="T46" fmla="*/ 0 w 149"/>
                <a:gd name="T47" fmla="*/ 104 h 167"/>
                <a:gd name="T48" fmla="*/ 0 w 149"/>
                <a:gd name="T49" fmla="*/ 84 h 167"/>
                <a:gd name="T50" fmla="*/ 28 w 149"/>
                <a:gd name="T51" fmla="*/ 84 h 167"/>
                <a:gd name="T52" fmla="*/ 28 w 149"/>
                <a:gd name="T53" fmla="*/ 98 h 167"/>
                <a:gd name="T54" fmla="*/ 35 w 149"/>
                <a:gd name="T55" fmla="*/ 121 h 167"/>
                <a:gd name="T56" fmla="*/ 41 w 149"/>
                <a:gd name="T57" fmla="*/ 130 h 167"/>
                <a:gd name="T58" fmla="*/ 48 w 149"/>
                <a:gd name="T59" fmla="*/ 137 h 167"/>
                <a:gd name="T60" fmla="*/ 65 w 149"/>
                <a:gd name="T61" fmla="*/ 144 h 167"/>
                <a:gd name="T62" fmla="*/ 75 w 149"/>
                <a:gd name="T63" fmla="*/ 146 h 167"/>
                <a:gd name="T64" fmla="*/ 84 w 149"/>
                <a:gd name="T65" fmla="*/ 144 h 167"/>
                <a:gd name="T66" fmla="*/ 101 w 149"/>
                <a:gd name="T67" fmla="*/ 137 h 167"/>
                <a:gd name="T68" fmla="*/ 108 w 149"/>
                <a:gd name="T69" fmla="*/ 130 h 167"/>
                <a:gd name="T70" fmla="*/ 114 w 149"/>
                <a:gd name="T71" fmla="*/ 121 h 167"/>
                <a:gd name="T72" fmla="*/ 121 w 149"/>
                <a:gd name="T73" fmla="*/ 98 h 167"/>
                <a:gd name="T74" fmla="*/ 121 w 149"/>
                <a:gd name="T75" fmla="*/ 84 h 167"/>
                <a:gd name="T76" fmla="*/ 121 w 149"/>
                <a:gd name="T77" fmla="*/ 69 h 167"/>
                <a:gd name="T78" fmla="*/ 114 w 149"/>
                <a:gd name="T79" fmla="*/ 46 h 167"/>
                <a:gd name="T80" fmla="*/ 108 w 149"/>
                <a:gd name="T81" fmla="*/ 39 h 167"/>
                <a:gd name="T82" fmla="*/ 101 w 149"/>
                <a:gd name="T83" fmla="*/ 32 h 167"/>
                <a:gd name="T84" fmla="*/ 84 w 149"/>
                <a:gd name="T85" fmla="*/ 23 h 167"/>
                <a:gd name="T86" fmla="*/ 75 w 149"/>
                <a:gd name="T87" fmla="*/ 23 h 167"/>
                <a:gd name="T88" fmla="*/ 65 w 149"/>
                <a:gd name="T89" fmla="*/ 23 h 167"/>
                <a:gd name="T90" fmla="*/ 48 w 149"/>
                <a:gd name="T91" fmla="*/ 32 h 167"/>
                <a:gd name="T92" fmla="*/ 41 w 149"/>
                <a:gd name="T93" fmla="*/ 38 h 167"/>
                <a:gd name="T94" fmla="*/ 35 w 149"/>
                <a:gd name="T95" fmla="*/ 46 h 167"/>
                <a:gd name="T96" fmla="*/ 28 w 149"/>
                <a:gd name="T97" fmla="*/ 69 h 167"/>
                <a:gd name="T98" fmla="*/ 28 w 149"/>
                <a:gd name="T9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" h="167">
                  <a:moveTo>
                    <a:pt x="0" y="84"/>
                  </a:moveTo>
                  <a:lnTo>
                    <a:pt x="0" y="64"/>
                  </a:lnTo>
                  <a:lnTo>
                    <a:pt x="13" y="31"/>
                  </a:lnTo>
                  <a:lnTo>
                    <a:pt x="25" y="19"/>
                  </a:lnTo>
                  <a:lnTo>
                    <a:pt x="35" y="11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91" y="2"/>
                  </a:lnTo>
                  <a:lnTo>
                    <a:pt x="117" y="13"/>
                  </a:lnTo>
                  <a:lnTo>
                    <a:pt x="128" y="22"/>
                  </a:lnTo>
                  <a:lnTo>
                    <a:pt x="137" y="34"/>
                  </a:lnTo>
                  <a:lnTo>
                    <a:pt x="149" y="64"/>
                  </a:lnTo>
                  <a:lnTo>
                    <a:pt x="149" y="82"/>
                  </a:lnTo>
                  <a:lnTo>
                    <a:pt x="147" y="110"/>
                  </a:lnTo>
                  <a:lnTo>
                    <a:pt x="140" y="130"/>
                  </a:lnTo>
                  <a:lnTo>
                    <a:pt x="130" y="147"/>
                  </a:lnTo>
                  <a:lnTo>
                    <a:pt x="113" y="157"/>
                  </a:lnTo>
                  <a:lnTo>
                    <a:pt x="95" y="166"/>
                  </a:lnTo>
                  <a:lnTo>
                    <a:pt x="75" y="167"/>
                  </a:lnTo>
                  <a:lnTo>
                    <a:pt x="58" y="166"/>
                  </a:lnTo>
                  <a:lnTo>
                    <a:pt x="32" y="156"/>
                  </a:lnTo>
                  <a:lnTo>
                    <a:pt x="21" y="146"/>
                  </a:lnTo>
                  <a:lnTo>
                    <a:pt x="10" y="134"/>
                  </a:lnTo>
                  <a:lnTo>
                    <a:pt x="0" y="104"/>
                  </a:lnTo>
                  <a:lnTo>
                    <a:pt x="0" y="84"/>
                  </a:lnTo>
                  <a:close/>
                  <a:moveTo>
                    <a:pt x="28" y="84"/>
                  </a:moveTo>
                  <a:lnTo>
                    <a:pt x="28" y="98"/>
                  </a:lnTo>
                  <a:lnTo>
                    <a:pt x="35" y="121"/>
                  </a:lnTo>
                  <a:lnTo>
                    <a:pt x="41" y="130"/>
                  </a:lnTo>
                  <a:lnTo>
                    <a:pt x="48" y="137"/>
                  </a:lnTo>
                  <a:lnTo>
                    <a:pt x="65" y="144"/>
                  </a:lnTo>
                  <a:lnTo>
                    <a:pt x="75" y="146"/>
                  </a:lnTo>
                  <a:lnTo>
                    <a:pt x="84" y="144"/>
                  </a:lnTo>
                  <a:lnTo>
                    <a:pt x="101" y="137"/>
                  </a:lnTo>
                  <a:lnTo>
                    <a:pt x="108" y="130"/>
                  </a:lnTo>
                  <a:lnTo>
                    <a:pt x="114" y="121"/>
                  </a:lnTo>
                  <a:lnTo>
                    <a:pt x="121" y="98"/>
                  </a:lnTo>
                  <a:lnTo>
                    <a:pt x="121" y="84"/>
                  </a:lnTo>
                  <a:lnTo>
                    <a:pt x="121" y="69"/>
                  </a:lnTo>
                  <a:lnTo>
                    <a:pt x="114" y="46"/>
                  </a:lnTo>
                  <a:lnTo>
                    <a:pt x="108" y="39"/>
                  </a:lnTo>
                  <a:lnTo>
                    <a:pt x="101" y="32"/>
                  </a:lnTo>
                  <a:lnTo>
                    <a:pt x="84" y="23"/>
                  </a:lnTo>
                  <a:lnTo>
                    <a:pt x="75" y="23"/>
                  </a:lnTo>
                  <a:lnTo>
                    <a:pt x="65" y="23"/>
                  </a:lnTo>
                  <a:lnTo>
                    <a:pt x="48" y="32"/>
                  </a:lnTo>
                  <a:lnTo>
                    <a:pt x="41" y="38"/>
                  </a:lnTo>
                  <a:lnTo>
                    <a:pt x="35" y="46"/>
                  </a:lnTo>
                  <a:lnTo>
                    <a:pt x="28" y="69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8" name="Freeform 586">
              <a:extLst>
                <a:ext uri="{FF2B5EF4-FFF2-40B4-BE49-F238E27FC236}">
                  <a16:creationId xmlns:a16="http://schemas.microsoft.com/office/drawing/2014/main" id="{35C91488-357A-4364-8E50-E78FDACF9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5" y="7469188"/>
              <a:ext cx="68263" cy="87313"/>
            </a:xfrm>
            <a:custGeom>
              <a:avLst/>
              <a:gdLst>
                <a:gd name="T0" fmla="*/ 0 w 130"/>
                <a:gd name="T1" fmla="*/ 164 h 164"/>
                <a:gd name="T2" fmla="*/ 0 w 130"/>
                <a:gd name="T3" fmla="*/ 5 h 164"/>
                <a:gd name="T4" fmla="*/ 25 w 130"/>
                <a:gd name="T5" fmla="*/ 5 h 164"/>
                <a:gd name="T6" fmla="*/ 25 w 130"/>
                <a:gd name="T7" fmla="*/ 28 h 164"/>
                <a:gd name="T8" fmla="*/ 35 w 130"/>
                <a:gd name="T9" fmla="*/ 15 h 164"/>
                <a:gd name="T10" fmla="*/ 59 w 130"/>
                <a:gd name="T11" fmla="*/ 2 h 164"/>
                <a:gd name="T12" fmla="*/ 75 w 130"/>
                <a:gd name="T13" fmla="*/ 0 h 164"/>
                <a:gd name="T14" fmla="*/ 89 w 130"/>
                <a:gd name="T15" fmla="*/ 2 h 164"/>
                <a:gd name="T16" fmla="*/ 102 w 130"/>
                <a:gd name="T17" fmla="*/ 6 h 164"/>
                <a:gd name="T18" fmla="*/ 112 w 130"/>
                <a:gd name="T19" fmla="*/ 12 h 164"/>
                <a:gd name="T20" fmla="*/ 120 w 130"/>
                <a:gd name="T21" fmla="*/ 19 h 164"/>
                <a:gd name="T22" fmla="*/ 125 w 130"/>
                <a:gd name="T23" fmla="*/ 29 h 164"/>
                <a:gd name="T24" fmla="*/ 128 w 130"/>
                <a:gd name="T25" fmla="*/ 39 h 164"/>
                <a:gd name="T26" fmla="*/ 130 w 130"/>
                <a:gd name="T27" fmla="*/ 49 h 164"/>
                <a:gd name="T28" fmla="*/ 130 w 130"/>
                <a:gd name="T29" fmla="*/ 65 h 164"/>
                <a:gd name="T30" fmla="*/ 130 w 130"/>
                <a:gd name="T31" fmla="*/ 164 h 164"/>
                <a:gd name="T32" fmla="*/ 102 w 130"/>
                <a:gd name="T33" fmla="*/ 164 h 164"/>
                <a:gd name="T34" fmla="*/ 102 w 130"/>
                <a:gd name="T35" fmla="*/ 67 h 164"/>
                <a:gd name="T36" fmla="*/ 102 w 130"/>
                <a:gd name="T37" fmla="*/ 52 h 164"/>
                <a:gd name="T38" fmla="*/ 100 w 130"/>
                <a:gd name="T39" fmla="*/ 42 h 164"/>
                <a:gd name="T40" fmla="*/ 95 w 130"/>
                <a:gd name="T41" fmla="*/ 35 h 164"/>
                <a:gd name="T42" fmla="*/ 88 w 130"/>
                <a:gd name="T43" fmla="*/ 29 h 164"/>
                <a:gd name="T44" fmla="*/ 81 w 130"/>
                <a:gd name="T45" fmla="*/ 25 h 164"/>
                <a:gd name="T46" fmla="*/ 69 w 130"/>
                <a:gd name="T47" fmla="*/ 25 h 164"/>
                <a:gd name="T48" fmla="*/ 53 w 130"/>
                <a:gd name="T49" fmla="*/ 26 h 164"/>
                <a:gd name="T50" fmla="*/ 41 w 130"/>
                <a:gd name="T51" fmla="*/ 35 h 164"/>
                <a:gd name="T52" fmla="*/ 35 w 130"/>
                <a:gd name="T53" fmla="*/ 42 h 164"/>
                <a:gd name="T54" fmla="*/ 28 w 130"/>
                <a:gd name="T55" fmla="*/ 62 h 164"/>
                <a:gd name="T56" fmla="*/ 28 w 130"/>
                <a:gd name="T57" fmla="*/ 77 h 164"/>
                <a:gd name="T58" fmla="*/ 28 w 130"/>
                <a:gd name="T59" fmla="*/ 164 h 164"/>
                <a:gd name="T60" fmla="*/ 0 w 130"/>
                <a:gd name="T6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64">
                  <a:moveTo>
                    <a:pt x="0" y="164"/>
                  </a:moveTo>
                  <a:lnTo>
                    <a:pt x="0" y="5"/>
                  </a:lnTo>
                  <a:lnTo>
                    <a:pt x="25" y="5"/>
                  </a:lnTo>
                  <a:lnTo>
                    <a:pt x="25" y="28"/>
                  </a:lnTo>
                  <a:lnTo>
                    <a:pt x="35" y="15"/>
                  </a:lnTo>
                  <a:lnTo>
                    <a:pt x="59" y="2"/>
                  </a:lnTo>
                  <a:lnTo>
                    <a:pt x="75" y="0"/>
                  </a:lnTo>
                  <a:lnTo>
                    <a:pt x="89" y="2"/>
                  </a:lnTo>
                  <a:lnTo>
                    <a:pt x="102" y="6"/>
                  </a:lnTo>
                  <a:lnTo>
                    <a:pt x="112" y="12"/>
                  </a:lnTo>
                  <a:lnTo>
                    <a:pt x="120" y="19"/>
                  </a:lnTo>
                  <a:lnTo>
                    <a:pt x="125" y="29"/>
                  </a:lnTo>
                  <a:lnTo>
                    <a:pt x="128" y="39"/>
                  </a:lnTo>
                  <a:lnTo>
                    <a:pt x="130" y="49"/>
                  </a:lnTo>
                  <a:lnTo>
                    <a:pt x="130" y="65"/>
                  </a:lnTo>
                  <a:lnTo>
                    <a:pt x="130" y="164"/>
                  </a:lnTo>
                  <a:lnTo>
                    <a:pt x="102" y="164"/>
                  </a:lnTo>
                  <a:lnTo>
                    <a:pt x="102" y="67"/>
                  </a:lnTo>
                  <a:lnTo>
                    <a:pt x="102" y="52"/>
                  </a:lnTo>
                  <a:lnTo>
                    <a:pt x="100" y="42"/>
                  </a:lnTo>
                  <a:lnTo>
                    <a:pt x="95" y="35"/>
                  </a:lnTo>
                  <a:lnTo>
                    <a:pt x="88" y="29"/>
                  </a:lnTo>
                  <a:lnTo>
                    <a:pt x="81" y="25"/>
                  </a:lnTo>
                  <a:lnTo>
                    <a:pt x="69" y="25"/>
                  </a:lnTo>
                  <a:lnTo>
                    <a:pt x="53" y="26"/>
                  </a:lnTo>
                  <a:lnTo>
                    <a:pt x="41" y="35"/>
                  </a:lnTo>
                  <a:lnTo>
                    <a:pt x="35" y="42"/>
                  </a:lnTo>
                  <a:lnTo>
                    <a:pt x="28" y="62"/>
                  </a:lnTo>
                  <a:lnTo>
                    <a:pt x="28" y="77"/>
                  </a:lnTo>
                  <a:lnTo>
                    <a:pt x="28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9" name="Freeform 587">
              <a:extLst>
                <a:ext uri="{FF2B5EF4-FFF2-40B4-BE49-F238E27FC236}">
                  <a16:creationId xmlns:a16="http://schemas.microsoft.com/office/drawing/2014/main" id="{9DAD7F62-9C18-4A05-8E28-3A42971DD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4887" y="7469188"/>
              <a:ext cx="77788" cy="88900"/>
            </a:xfrm>
            <a:custGeom>
              <a:avLst/>
              <a:gdLst>
                <a:gd name="T0" fmla="*/ 98 w 147"/>
                <a:gd name="T1" fmla="*/ 156 h 167"/>
                <a:gd name="T2" fmla="*/ 69 w 147"/>
                <a:gd name="T3" fmla="*/ 166 h 167"/>
                <a:gd name="T4" fmla="*/ 41 w 147"/>
                <a:gd name="T5" fmla="*/ 167 h 167"/>
                <a:gd name="T6" fmla="*/ 14 w 147"/>
                <a:gd name="T7" fmla="*/ 154 h 167"/>
                <a:gd name="T8" fmla="*/ 0 w 147"/>
                <a:gd name="T9" fmla="*/ 131 h 167"/>
                <a:gd name="T10" fmla="*/ 0 w 147"/>
                <a:gd name="T11" fmla="*/ 110 h 167"/>
                <a:gd name="T12" fmla="*/ 11 w 147"/>
                <a:gd name="T13" fmla="*/ 91 h 167"/>
                <a:gd name="T14" fmla="*/ 27 w 147"/>
                <a:gd name="T15" fmla="*/ 79 h 167"/>
                <a:gd name="T16" fmla="*/ 47 w 147"/>
                <a:gd name="T17" fmla="*/ 74 h 167"/>
                <a:gd name="T18" fmla="*/ 92 w 147"/>
                <a:gd name="T19" fmla="*/ 68 h 167"/>
                <a:gd name="T20" fmla="*/ 111 w 147"/>
                <a:gd name="T21" fmla="*/ 58 h 167"/>
                <a:gd name="T22" fmla="*/ 109 w 147"/>
                <a:gd name="T23" fmla="*/ 41 h 167"/>
                <a:gd name="T24" fmla="*/ 90 w 147"/>
                <a:gd name="T25" fmla="*/ 25 h 167"/>
                <a:gd name="T26" fmla="*/ 54 w 147"/>
                <a:gd name="T27" fmla="*/ 25 h 167"/>
                <a:gd name="T28" fmla="*/ 36 w 147"/>
                <a:gd name="T29" fmla="*/ 38 h 167"/>
                <a:gd name="T30" fmla="*/ 4 w 147"/>
                <a:gd name="T31" fmla="*/ 49 h 167"/>
                <a:gd name="T32" fmla="*/ 16 w 147"/>
                <a:gd name="T33" fmla="*/ 22 h 167"/>
                <a:gd name="T34" fmla="*/ 40 w 147"/>
                <a:gd name="T35" fmla="*/ 6 h 167"/>
                <a:gd name="T36" fmla="*/ 76 w 147"/>
                <a:gd name="T37" fmla="*/ 0 h 167"/>
                <a:gd name="T38" fmla="*/ 109 w 147"/>
                <a:gd name="T39" fmla="*/ 6 h 167"/>
                <a:gd name="T40" fmla="*/ 128 w 147"/>
                <a:gd name="T41" fmla="*/ 18 h 167"/>
                <a:gd name="T42" fmla="*/ 136 w 147"/>
                <a:gd name="T43" fmla="*/ 36 h 167"/>
                <a:gd name="T44" fmla="*/ 138 w 147"/>
                <a:gd name="T45" fmla="*/ 61 h 167"/>
                <a:gd name="T46" fmla="*/ 138 w 147"/>
                <a:gd name="T47" fmla="*/ 130 h 167"/>
                <a:gd name="T48" fmla="*/ 142 w 147"/>
                <a:gd name="T49" fmla="*/ 154 h 167"/>
                <a:gd name="T50" fmla="*/ 118 w 147"/>
                <a:gd name="T51" fmla="*/ 164 h 167"/>
                <a:gd name="T52" fmla="*/ 112 w 147"/>
                <a:gd name="T53" fmla="*/ 144 h 167"/>
                <a:gd name="T54" fmla="*/ 93 w 147"/>
                <a:gd name="T55" fmla="*/ 90 h 167"/>
                <a:gd name="T56" fmla="*/ 52 w 147"/>
                <a:gd name="T57" fmla="*/ 97 h 167"/>
                <a:gd name="T58" fmla="*/ 36 w 147"/>
                <a:gd name="T59" fmla="*/ 102 h 167"/>
                <a:gd name="T60" fmla="*/ 29 w 147"/>
                <a:gd name="T61" fmla="*/ 114 h 167"/>
                <a:gd name="T62" fmla="*/ 30 w 147"/>
                <a:gd name="T63" fmla="*/ 131 h 167"/>
                <a:gd name="T64" fmla="*/ 46 w 147"/>
                <a:gd name="T65" fmla="*/ 144 h 167"/>
                <a:gd name="T66" fmla="*/ 76 w 147"/>
                <a:gd name="T67" fmla="*/ 146 h 167"/>
                <a:gd name="T68" fmla="*/ 99 w 147"/>
                <a:gd name="T69" fmla="*/ 131 h 167"/>
                <a:gd name="T70" fmla="*/ 109 w 147"/>
                <a:gd name="T71" fmla="*/ 110 h 167"/>
                <a:gd name="T72" fmla="*/ 111 w 147"/>
                <a:gd name="T73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67">
                  <a:moveTo>
                    <a:pt x="112" y="144"/>
                  </a:moveTo>
                  <a:lnTo>
                    <a:pt x="98" y="156"/>
                  </a:lnTo>
                  <a:lnTo>
                    <a:pt x="83" y="161"/>
                  </a:lnTo>
                  <a:lnTo>
                    <a:pt x="69" y="166"/>
                  </a:lnTo>
                  <a:lnTo>
                    <a:pt x="54" y="167"/>
                  </a:lnTo>
                  <a:lnTo>
                    <a:pt x="41" y="167"/>
                  </a:lnTo>
                  <a:lnTo>
                    <a:pt x="21" y="160"/>
                  </a:lnTo>
                  <a:lnTo>
                    <a:pt x="14" y="154"/>
                  </a:lnTo>
                  <a:lnTo>
                    <a:pt x="7" y="147"/>
                  </a:lnTo>
                  <a:lnTo>
                    <a:pt x="0" y="131"/>
                  </a:lnTo>
                  <a:lnTo>
                    <a:pt x="0" y="121"/>
                  </a:lnTo>
                  <a:lnTo>
                    <a:pt x="0" y="110"/>
                  </a:lnTo>
                  <a:lnTo>
                    <a:pt x="4" y="101"/>
                  </a:lnTo>
                  <a:lnTo>
                    <a:pt x="11" y="91"/>
                  </a:lnTo>
                  <a:lnTo>
                    <a:pt x="18" y="85"/>
                  </a:lnTo>
                  <a:lnTo>
                    <a:pt x="27" y="79"/>
                  </a:lnTo>
                  <a:lnTo>
                    <a:pt x="39" y="77"/>
                  </a:lnTo>
                  <a:lnTo>
                    <a:pt x="47" y="74"/>
                  </a:lnTo>
                  <a:lnTo>
                    <a:pt x="62" y="72"/>
                  </a:lnTo>
                  <a:lnTo>
                    <a:pt x="92" y="68"/>
                  </a:lnTo>
                  <a:lnTo>
                    <a:pt x="111" y="62"/>
                  </a:lnTo>
                  <a:lnTo>
                    <a:pt x="111" y="58"/>
                  </a:lnTo>
                  <a:lnTo>
                    <a:pt x="111" y="55"/>
                  </a:lnTo>
                  <a:lnTo>
                    <a:pt x="109" y="41"/>
                  </a:lnTo>
                  <a:lnTo>
                    <a:pt x="103" y="32"/>
                  </a:lnTo>
                  <a:lnTo>
                    <a:pt x="90" y="25"/>
                  </a:lnTo>
                  <a:lnTo>
                    <a:pt x="72" y="23"/>
                  </a:lnTo>
                  <a:lnTo>
                    <a:pt x="54" y="25"/>
                  </a:lnTo>
                  <a:lnTo>
                    <a:pt x="44" y="31"/>
                  </a:lnTo>
                  <a:lnTo>
                    <a:pt x="36" y="38"/>
                  </a:lnTo>
                  <a:lnTo>
                    <a:pt x="30" y="54"/>
                  </a:lnTo>
                  <a:lnTo>
                    <a:pt x="4" y="49"/>
                  </a:lnTo>
                  <a:lnTo>
                    <a:pt x="8" y="34"/>
                  </a:lnTo>
                  <a:lnTo>
                    <a:pt x="16" y="22"/>
                  </a:lnTo>
                  <a:lnTo>
                    <a:pt x="26" y="13"/>
                  </a:lnTo>
                  <a:lnTo>
                    <a:pt x="40" y="6"/>
                  </a:lnTo>
                  <a:lnTo>
                    <a:pt x="56" y="2"/>
                  </a:lnTo>
                  <a:lnTo>
                    <a:pt x="76" y="0"/>
                  </a:lnTo>
                  <a:lnTo>
                    <a:pt x="95" y="2"/>
                  </a:lnTo>
                  <a:lnTo>
                    <a:pt x="109" y="6"/>
                  </a:lnTo>
                  <a:lnTo>
                    <a:pt x="121" y="11"/>
                  </a:lnTo>
                  <a:lnTo>
                    <a:pt x="128" y="18"/>
                  </a:lnTo>
                  <a:lnTo>
                    <a:pt x="134" y="26"/>
                  </a:lnTo>
                  <a:lnTo>
                    <a:pt x="136" y="36"/>
                  </a:lnTo>
                  <a:lnTo>
                    <a:pt x="138" y="45"/>
                  </a:lnTo>
                  <a:lnTo>
                    <a:pt x="138" y="61"/>
                  </a:lnTo>
                  <a:lnTo>
                    <a:pt x="138" y="97"/>
                  </a:lnTo>
                  <a:lnTo>
                    <a:pt x="138" y="130"/>
                  </a:lnTo>
                  <a:lnTo>
                    <a:pt x="139" y="144"/>
                  </a:lnTo>
                  <a:lnTo>
                    <a:pt x="142" y="154"/>
                  </a:lnTo>
                  <a:lnTo>
                    <a:pt x="147" y="164"/>
                  </a:lnTo>
                  <a:lnTo>
                    <a:pt x="118" y="164"/>
                  </a:lnTo>
                  <a:lnTo>
                    <a:pt x="115" y="154"/>
                  </a:lnTo>
                  <a:lnTo>
                    <a:pt x="112" y="144"/>
                  </a:lnTo>
                  <a:close/>
                  <a:moveTo>
                    <a:pt x="111" y="84"/>
                  </a:moveTo>
                  <a:lnTo>
                    <a:pt x="93" y="90"/>
                  </a:lnTo>
                  <a:lnTo>
                    <a:pt x="66" y="94"/>
                  </a:lnTo>
                  <a:lnTo>
                    <a:pt x="52" y="97"/>
                  </a:lnTo>
                  <a:lnTo>
                    <a:pt x="43" y="100"/>
                  </a:lnTo>
                  <a:lnTo>
                    <a:pt x="36" y="102"/>
                  </a:lnTo>
                  <a:lnTo>
                    <a:pt x="31" y="108"/>
                  </a:lnTo>
                  <a:lnTo>
                    <a:pt x="29" y="114"/>
                  </a:lnTo>
                  <a:lnTo>
                    <a:pt x="29" y="121"/>
                  </a:lnTo>
                  <a:lnTo>
                    <a:pt x="30" y="131"/>
                  </a:lnTo>
                  <a:lnTo>
                    <a:pt x="36" y="138"/>
                  </a:lnTo>
                  <a:lnTo>
                    <a:pt x="46" y="144"/>
                  </a:lnTo>
                  <a:lnTo>
                    <a:pt x="60" y="146"/>
                  </a:lnTo>
                  <a:lnTo>
                    <a:pt x="76" y="146"/>
                  </a:lnTo>
                  <a:lnTo>
                    <a:pt x="88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09" y="110"/>
                  </a:lnTo>
                  <a:lnTo>
                    <a:pt x="111" y="94"/>
                  </a:lnTo>
                  <a:lnTo>
                    <a:pt x="111" y="8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0" name="Freeform 588">
              <a:extLst>
                <a:ext uri="{FF2B5EF4-FFF2-40B4-BE49-F238E27FC236}">
                  <a16:creationId xmlns:a16="http://schemas.microsoft.com/office/drawing/2014/main" id="{F2EA87BD-FBC8-471C-81B6-04DDA0245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7" y="7469188"/>
              <a:ext cx="68263" cy="87313"/>
            </a:xfrm>
            <a:custGeom>
              <a:avLst/>
              <a:gdLst>
                <a:gd name="T0" fmla="*/ 0 w 129"/>
                <a:gd name="T1" fmla="*/ 164 h 164"/>
                <a:gd name="T2" fmla="*/ 0 w 129"/>
                <a:gd name="T3" fmla="*/ 5 h 164"/>
                <a:gd name="T4" fmla="*/ 24 w 129"/>
                <a:gd name="T5" fmla="*/ 5 h 164"/>
                <a:gd name="T6" fmla="*/ 24 w 129"/>
                <a:gd name="T7" fmla="*/ 28 h 164"/>
                <a:gd name="T8" fmla="*/ 33 w 129"/>
                <a:gd name="T9" fmla="*/ 15 h 164"/>
                <a:gd name="T10" fmla="*/ 59 w 129"/>
                <a:gd name="T11" fmla="*/ 2 h 164"/>
                <a:gd name="T12" fmla="*/ 74 w 129"/>
                <a:gd name="T13" fmla="*/ 0 h 164"/>
                <a:gd name="T14" fmla="*/ 89 w 129"/>
                <a:gd name="T15" fmla="*/ 2 h 164"/>
                <a:gd name="T16" fmla="*/ 100 w 129"/>
                <a:gd name="T17" fmla="*/ 6 h 164"/>
                <a:gd name="T18" fmla="*/ 112 w 129"/>
                <a:gd name="T19" fmla="*/ 12 h 164"/>
                <a:gd name="T20" fmla="*/ 119 w 129"/>
                <a:gd name="T21" fmla="*/ 19 h 164"/>
                <a:gd name="T22" fmla="*/ 125 w 129"/>
                <a:gd name="T23" fmla="*/ 29 h 164"/>
                <a:gd name="T24" fmla="*/ 128 w 129"/>
                <a:gd name="T25" fmla="*/ 39 h 164"/>
                <a:gd name="T26" fmla="*/ 129 w 129"/>
                <a:gd name="T27" fmla="*/ 49 h 164"/>
                <a:gd name="T28" fmla="*/ 129 w 129"/>
                <a:gd name="T29" fmla="*/ 65 h 164"/>
                <a:gd name="T30" fmla="*/ 129 w 129"/>
                <a:gd name="T31" fmla="*/ 164 h 164"/>
                <a:gd name="T32" fmla="*/ 102 w 129"/>
                <a:gd name="T33" fmla="*/ 164 h 164"/>
                <a:gd name="T34" fmla="*/ 102 w 129"/>
                <a:gd name="T35" fmla="*/ 67 h 164"/>
                <a:gd name="T36" fmla="*/ 102 w 129"/>
                <a:gd name="T37" fmla="*/ 52 h 164"/>
                <a:gd name="T38" fmla="*/ 99 w 129"/>
                <a:gd name="T39" fmla="*/ 42 h 164"/>
                <a:gd name="T40" fmla="*/ 95 w 129"/>
                <a:gd name="T41" fmla="*/ 35 h 164"/>
                <a:gd name="T42" fmla="*/ 87 w 129"/>
                <a:gd name="T43" fmla="*/ 29 h 164"/>
                <a:gd name="T44" fmla="*/ 79 w 129"/>
                <a:gd name="T45" fmla="*/ 25 h 164"/>
                <a:gd name="T46" fmla="*/ 69 w 129"/>
                <a:gd name="T47" fmla="*/ 25 h 164"/>
                <a:gd name="T48" fmla="*/ 53 w 129"/>
                <a:gd name="T49" fmla="*/ 26 h 164"/>
                <a:gd name="T50" fmla="*/ 38 w 129"/>
                <a:gd name="T51" fmla="*/ 35 h 164"/>
                <a:gd name="T52" fmla="*/ 33 w 129"/>
                <a:gd name="T53" fmla="*/ 42 h 164"/>
                <a:gd name="T54" fmla="*/ 27 w 129"/>
                <a:gd name="T55" fmla="*/ 62 h 164"/>
                <a:gd name="T56" fmla="*/ 27 w 129"/>
                <a:gd name="T57" fmla="*/ 77 h 164"/>
                <a:gd name="T58" fmla="*/ 27 w 129"/>
                <a:gd name="T59" fmla="*/ 164 h 164"/>
                <a:gd name="T60" fmla="*/ 0 w 129"/>
                <a:gd name="T6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9" h="164">
                  <a:moveTo>
                    <a:pt x="0" y="164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8"/>
                  </a:lnTo>
                  <a:lnTo>
                    <a:pt x="33" y="15"/>
                  </a:lnTo>
                  <a:lnTo>
                    <a:pt x="59" y="2"/>
                  </a:lnTo>
                  <a:lnTo>
                    <a:pt x="74" y="0"/>
                  </a:lnTo>
                  <a:lnTo>
                    <a:pt x="89" y="2"/>
                  </a:lnTo>
                  <a:lnTo>
                    <a:pt x="100" y="6"/>
                  </a:lnTo>
                  <a:lnTo>
                    <a:pt x="112" y="12"/>
                  </a:lnTo>
                  <a:lnTo>
                    <a:pt x="119" y="19"/>
                  </a:lnTo>
                  <a:lnTo>
                    <a:pt x="125" y="29"/>
                  </a:lnTo>
                  <a:lnTo>
                    <a:pt x="128" y="39"/>
                  </a:lnTo>
                  <a:lnTo>
                    <a:pt x="129" y="49"/>
                  </a:lnTo>
                  <a:lnTo>
                    <a:pt x="129" y="65"/>
                  </a:lnTo>
                  <a:lnTo>
                    <a:pt x="129" y="164"/>
                  </a:lnTo>
                  <a:lnTo>
                    <a:pt x="102" y="164"/>
                  </a:lnTo>
                  <a:lnTo>
                    <a:pt x="102" y="67"/>
                  </a:lnTo>
                  <a:lnTo>
                    <a:pt x="102" y="52"/>
                  </a:lnTo>
                  <a:lnTo>
                    <a:pt x="99" y="42"/>
                  </a:lnTo>
                  <a:lnTo>
                    <a:pt x="95" y="35"/>
                  </a:lnTo>
                  <a:lnTo>
                    <a:pt x="87" y="29"/>
                  </a:lnTo>
                  <a:lnTo>
                    <a:pt x="79" y="25"/>
                  </a:lnTo>
                  <a:lnTo>
                    <a:pt x="69" y="25"/>
                  </a:lnTo>
                  <a:lnTo>
                    <a:pt x="53" y="26"/>
                  </a:lnTo>
                  <a:lnTo>
                    <a:pt x="38" y="35"/>
                  </a:lnTo>
                  <a:lnTo>
                    <a:pt x="33" y="42"/>
                  </a:lnTo>
                  <a:lnTo>
                    <a:pt x="27" y="62"/>
                  </a:lnTo>
                  <a:lnTo>
                    <a:pt x="27" y="77"/>
                  </a:lnTo>
                  <a:lnTo>
                    <a:pt x="27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1" name="Freeform 589">
              <a:extLst>
                <a:ext uri="{FF2B5EF4-FFF2-40B4-BE49-F238E27FC236}">
                  <a16:creationId xmlns:a16="http://schemas.microsoft.com/office/drawing/2014/main" id="{8D75C5F5-B573-40BE-AF74-26D3D5DA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7469188"/>
              <a:ext cx="74613" cy="120650"/>
            </a:xfrm>
            <a:custGeom>
              <a:avLst/>
              <a:gdLst>
                <a:gd name="T0" fmla="*/ 32 w 141"/>
                <a:gd name="T1" fmla="*/ 180 h 227"/>
                <a:gd name="T2" fmla="*/ 42 w 141"/>
                <a:gd name="T3" fmla="*/ 199 h 227"/>
                <a:gd name="T4" fmla="*/ 69 w 141"/>
                <a:gd name="T5" fmla="*/ 206 h 227"/>
                <a:gd name="T6" fmla="*/ 98 w 141"/>
                <a:gd name="T7" fmla="*/ 199 h 227"/>
                <a:gd name="T8" fmla="*/ 111 w 141"/>
                <a:gd name="T9" fmla="*/ 177 h 227"/>
                <a:gd name="T10" fmla="*/ 114 w 141"/>
                <a:gd name="T11" fmla="*/ 143 h 227"/>
                <a:gd name="T12" fmla="*/ 82 w 141"/>
                <a:gd name="T13" fmla="*/ 163 h 227"/>
                <a:gd name="T14" fmla="*/ 54 w 141"/>
                <a:gd name="T15" fmla="*/ 163 h 227"/>
                <a:gd name="T16" fmla="*/ 19 w 141"/>
                <a:gd name="T17" fmla="*/ 140 h 227"/>
                <a:gd name="T18" fmla="*/ 2 w 141"/>
                <a:gd name="T19" fmla="*/ 100 h 227"/>
                <a:gd name="T20" fmla="*/ 2 w 141"/>
                <a:gd name="T21" fmla="*/ 61 h 227"/>
                <a:gd name="T22" fmla="*/ 19 w 141"/>
                <a:gd name="T23" fmla="*/ 23 h 227"/>
                <a:gd name="T24" fmla="*/ 49 w 141"/>
                <a:gd name="T25" fmla="*/ 3 h 227"/>
                <a:gd name="T26" fmla="*/ 84 w 141"/>
                <a:gd name="T27" fmla="*/ 2 h 227"/>
                <a:gd name="T28" fmla="*/ 115 w 141"/>
                <a:gd name="T29" fmla="*/ 23 h 227"/>
                <a:gd name="T30" fmla="*/ 141 w 141"/>
                <a:gd name="T31" fmla="*/ 5 h 227"/>
                <a:gd name="T32" fmla="*/ 140 w 141"/>
                <a:gd name="T33" fmla="*/ 176 h 227"/>
                <a:gd name="T34" fmla="*/ 124 w 141"/>
                <a:gd name="T35" fmla="*/ 209 h 227"/>
                <a:gd name="T36" fmla="*/ 92 w 141"/>
                <a:gd name="T37" fmla="*/ 226 h 227"/>
                <a:gd name="T38" fmla="*/ 55 w 141"/>
                <a:gd name="T39" fmla="*/ 227 h 227"/>
                <a:gd name="T40" fmla="*/ 23 w 141"/>
                <a:gd name="T41" fmla="*/ 214 h 227"/>
                <a:gd name="T42" fmla="*/ 6 w 141"/>
                <a:gd name="T43" fmla="*/ 189 h 227"/>
                <a:gd name="T44" fmla="*/ 29 w 141"/>
                <a:gd name="T45" fmla="*/ 81 h 227"/>
                <a:gd name="T46" fmla="*/ 35 w 141"/>
                <a:gd name="T47" fmla="*/ 120 h 227"/>
                <a:gd name="T48" fmla="*/ 48 w 141"/>
                <a:gd name="T49" fmla="*/ 134 h 227"/>
                <a:gd name="T50" fmla="*/ 72 w 141"/>
                <a:gd name="T51" fmla="*/ 141 h 227"/>
                <a:gd name="T52" fmla="*/ 97 w 141"/>
                <a:gd name="T53" fmla="*/ 134 h 227"/>
                <a:gd name="T54" fmla="*/ 110 w 141"/>
                <a:gd name="T55" fmla="*/ 120 h 227"/>
                <a:gd name="T56" fmla="*/ 115 w 141"/>
                <a:gd name="T57" fmla="*/ 82 h 227"/>
                <a:gd name="T58" fmla="*/ 108 w 141"/>
                <a:gd name="T59" fmla="*/ 46 h 227"/>
                <a:gd name="T60" fmla="*/ 97 w 141"/>
                <a:gd name="T61" fmla="*/ 31 h 227"/>
                <a:gd name="T62" fmla="*/ 72 w 141"/>
                <a:gd name="T63" fmla="*/ 23 h 227"/>
                <a:gd name="T64" fmla="*/ 48 w 141"/>
                <a:gd name="T65" fmla="*/ 31 h 227"/>
                <a:gd name="T66" fmla="*/ 35 w 141"/>
                <a:gd name="T67" fmla="*/ 46 h 227"/>
                <a:gd name="T68" fmla="*/ 29 w 141"/>
                <a:gd name="T69" fmla="*/ 8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227">
                  <a:moveTo>
                    <a:pt x="6" y="177"/>
                  </a:moveTo>
                  <a:lnTo>
                    <a:pt x="32" y="180"/>
                  </a:lnTo>
                  <a:lnTo>
                    <a:pt x="35" y="191"/>
                  </a:lnTo>
                  <a:lnTo>
                    <a:pt x="42" y="199"/>
                  </a:lnTo>
                  <a:lnTo>
                    <a:pt x="52" y="204"/>
                  </a:lnTo>
                  <a:lnTo>
                    <a:pt x="69" y="206"/>
                  </a:lnTo>
                  <a:lnTo>
                    <a:pt x="87" y="204"/>
                  </a:lnTo>
                  <a:lnTo>
                    <a:pt x="98" y="199"/>
                  </a:lnTo>
                  <a:lnTo>
                    <a:pt x="107" y="190"/>
                  </a:lnTo>
                  <a:lnTo>
                    <a:pt x="111" y="177"/>
                  </a:lnTo>
                  <a:lnTo>
                    <a:pt x="114" y="166"/>
                  </a:lnTo>
                  <a:lnTo>
                    <a:pt x="114" y="143"/>
                  </a:lnTo>
                  <a:lnTo>
                    <a:pt x="104" y="153"/>
                  </a:lnTo>
                  <a:lnTo>
                    <a:pt x="82" y="163"/>
                  </a:lnTo>
                  <a:lnTo>
                    <a:pt x="69" y="164"/>
                  </a:lnTo>
                  <a:lnTo>
                    <a:pt x="54" y="163"/>
                  </a:lnTo>
                  <a:lnTo>
                    <a:pt x="28" y="151"/>
                  </a:lnTo>
                  <a:lnTo>
                    <a:pt x="19" y="140"/>
                  </a:lnTo>
                  <a:lnTo>
                    <a:pt x="10" y="128"/>
                  </a:lnTo>
                  <a:lnTo>
                    <a:pt x="2" y="100"/>
                  </a:lnTo>
                  <a:lnTo>
                    <a:pt x="0" y="84"/>
                  </a:lnTo>
                  <a:lnTo>
                    <a:pt x="2" y="61"/>
                  </a:lnTo>
                  <a:lnTo>
                    <a:pt x="9" y="41"/>
                  </a:lnTo>
                  <a:lnTo>
                    <a:pt x="19" y="23"/>
                  </a:lnTo>
                  <a:lnTo>
                    <a:pt x="33" y="12"/>
                  </a:lnTo>
                  <a:lnTo>
                    <a:pt x="49" y="3"/>
                  </a:lnTo>
                  <a:lnTo>
                    <a:pt x="69" y="0"/>
                  </a:lnTo>
                  <a:lnTo>
                    <a:pt x="84" y="2"/>
                  </a:lnTo>
                  <a:lnTo>
                    <a:pt x="107" y="13"/>
                  </a:lnTo>
                  <a:lnTo>
                    <a:pt x="115" y="23"/>
                  </a:lnTo>
                  <a:lnTo>
                    <a:pt x="115" y="5"/>
                  </a:lnTo>
                  <a:lnTo>
                    <a:pt x="141" y="5"/>
                  </a:lnTo>
                  <a:lnTo>
                    <a:pt x="141" y="143"/>
                  </a:lnTo>
                  <a:lnTo>
                    <a:pt x="140" y="176"/>
                  </a:lnTo>
                  <a:lnTo>
                    <a:pt x="133" y="194"/>
                  </a:lnTo>
                  <a:lnTo>
                    <a:pt x="124" y="209"/>
                  </a:lnTo>
                  <a:lnTo>
                    <a:pt x="110" y="219"/>
                  </a:lnTo>
                  <a:lnTo>
                    <a:pt x="92" y="226"/>
                  </a:lnTo>
                  <a:lnTo>
                    <a:pt x="69" y="227"/>
                  </a:lnTo>
                  <a:lnTo>
                    <a:pt x="55" y="227"/>
                  </a:lnTo>
                  <a:lnTo>
                    <a:pt x="32" y="222"/>
                  </a:lnTo>
                  <a:lnTo>
                    <a:pt x="23" y="214"/>
                  </a:lnTo>
                  <a:lnTo>
                    <a:pt x="15" y="209"/>
                  </a:lnTo>
                  <a:lnTo>
                    <a:pt x="6" y="189"/>
                  </a:lnTo>
                  <a:lnTo>
                    <a:pt x="6" y="177"/>
                  </a:lnTo>
                  <a:close/>
                  <a:moveTo>
                    <a:pt x="29" y="81"/>
                  </a:moveTo>
                  <a:lnTo>
                    <a:pt x="29" y="97"/>
                  </a:lnTo>
                  <a:lnTo>
                    <a:pt x="35" y="120"/>
                  </a:lnTo>
                  <a:lnTo>
                    <a:pt x="41" y="127"/>
                  </a:lnTo>
                  <a:lnTo>
                    <a:pt x="48" y="134"/>
                  </a:lnTo>
                  <a:lnTo>
                    <a:pt x="62" y="141"/>
                  </a:lnTo>
                  <a:lnTo>
                    <a:pt x="72" y="141"/>
                  </a:lnTo>
                  <a:lnTo>
                    <a:pt x="81" y="141"/>
                  </a:lnTo>
                  <a:lnTo>
                    <a:pt x="97" y="134"/>
                  </a:lnTo>
                  <a:lnTo>
                    <a:pt x="103" y="127"/>
                  </a:lnTo>
                  <a:lnTo>
                    <a:pt x="110" y="120"/>
                  </a:lnTo>
                  <a:lnTo>
                    <a:pt x="115" y="97"/>
                  </a:lnTo>
                  <a:lnTo>
                    <a:pt x="115" y="82"/>
                  </a:lnTo>
                  <a:lnTo>
                    <a:pt x="115" y="68"/>
                  </a:lnTo>
                  <a:lnTo>
                    <a:pt x="108" y="46"/>
                  </a:lnTo>
                  <a:lnTo>
                    <a:pt x="103" y="38"/>
                  </a:lnTo>
                  <a:lnTo>
                    <a:pt x="97" y="31"/>
                  </a:lnTo>
                  <a:lnTo>
                    <a:pt x="81" y="23"/>
                  </a:lnTo>
                  <a:lnTo>
                    <a:pt x="72" y="23"/>
                  </a:lnTo>
                  <a:lnTo>
                    <a:pt x="62" y="23"/>
                  </a:lnTo>
                  <a:lnTo>
                    <a:pt x="48" y="31"/>
                  </a:lnTo>
                  <a:lnTo>
                    <a:pt x="41" y="38"/>
                  </a:lnTo>
                  <a:lnTo>
                    <a:pt x="35" y="46"/>
                  </a:lnTo>
                  <a:lnTo>
                    <a:pt x="29" y="68"/>
                  </a:lnTo>
                  <a:lnTo>
                    <a:pt x="29" y="8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2" name="Rectangle 590">
              <a:extLst>
                <a:ext uri="{FF2B5EF4-FFF2-40B4-BE49-F238E27FC236}">
                  <a16:creationId xmlns:a16="http://schemas.microsoft.com/office/drawing/2014/main" id="{992E2252-DA85-4C66-B029-3C4DC2689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7439026"/>
              <a:ext cx="14288" cy="1174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3" name="Freeform 591">
              <a:extLst>
                <a:ext uri="{FF2B5EF4-FFF2-40B4-BE49-F238E27FC236}">
                  <a16:creationId xmlns:a16="http://schemas.microsoft.com/office/drawing/2014/main" id="{AC045E69-465F-409A-A5BD-567DFB645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275" y="7469188"/>
              <a:ext cx="77788" cy="88900"/>
            </a:xfrm>
            <a:custGeom>
              <a:avLst/>
              <a:gdLst>
                <a:gd name="T0" fmla="*/ 118 w 146"/>
                <a:gd name="T1" fmla="*/ 112 h 167"/>
                <a:gd name="T2" fmla="*/ 146 w 146"/>
                <a:gd name="T3" fmla="*/ 115 h 167"/>
                <a:gd name="T4" fmla="*/ 142 w 146"/>
                <a:gd name="T5" fmla="*/ 127 h 167"/>
                <a:gd name="T6" fmla="*/ 129 w 146"/>
                <a:gd name="T7" fmla="*/ 147 h 167"/>
                <a:gd name="T8" fmla="*/ 122 w 146"/>
                <a:gd name="T9" fmla="*/ 154 h 167"/>
                <a:gd name="T10" fmla="*/ 112 w 146"/>
                <a:gd name="T11" fmla="*/ 160 h 167"/>
                <a:gd name="T12" fmla="*/ 89 w 146"/>
                <a:gd name="T13" fmla="*/ 167 h 167"/>
                <a:gd name="T14" fmla="*/ 76 w 146"/>
                <a:gd name="T15" fmla="*/ 167 h 167"/>
                <a:gd name="T16" fmla="*/ 59 w 146"/>
                <a:gd name="T17" fmla="*/ 166 h 167"/>
                <a:gd name="T18" fmla="*/ 31 w 146"/>
                <a:gd name="T19" fmla="*/ 156 h 167"/>
                <a:gd name="T20" fmla="*/ 20 w 146"/>
                <a:gd name="T21" fmla="*/ 146 h 167"/>
                <a:gd name="T22" fmla="*/ 11 w 146"/>
                <a:gd name="T23" fmla="*/ 134 h 167"/>
                <a:gd name="T24" fmla="*/ 1 w 146"/>
                <a:gd name="T25" fmla="*/ 104 h 167"/>
                <a:gd name="T26" fmla="*/ 0 w 146"/>
                <a:gd name="T27" fmla="*/ 85 h 167"/>
                <a:gd name="T28" fmla="*/ 1 w 146"/>
                <a:gd name="T29" fmla="*/ 67 h 167"/>
                <a:gd name="T30" fmla="*/ 11 w 146"/>
                <a:gd name="T31" fmla="*/ 35 h 167"/>
                <a:gd name="T32" fmla="*/ 21 w 146"/>
                <a:gd name="T33" fmla="*/ 23 h 167"/>
                <a:gd name="T34" fmla="*/ 31 w 146"/>
                <a:gd name="T35" fmla="*/ 13 h 167"/>
                <a:gd name="T36" fmla="*/ 59 w 146"/>
                <a:gd name="T37" fmla="*/ 2 h 167"/>
                <a:gd name="T38" fmla="*/ 75 w 146"/>
                <a:gd name="T39" fmla="*/ 0 h 167"/>
                <a:gd name="T40" fmla="*/ 90 w 146"/>
                <a:gd name="T41" fmla="*/ 2 h 167"/>
                <a:gd name="T42" fmla="*/ 116 w 146"/>
                <a:gd name="T43" fmla="*/ 13 h 167"/>
                <a:gd name="T44" fmla="*/ 126 w 146"/>
                <a:gd name="T45" fmla="*/ 22 h 167"/>
                <a:gd name="T46" fmla="*/ 136 w 146"/>
                <a:gd name="T47" fmla="*/ 35 h 167"/>
                <a:gd name="T48" fmla="*/ 146 w 146"/>
                <a:gd name="T49" fmla="*/ 65 h 167"/>
                <a:gd name="T50" fmla="*/ 146 w 146"/>
                <a:gd name="T51" fmla="*/ 84 h 167"/>
                <a:gd name="T52" fmla="*/ 146 w 146"/>
                <a:gd name="T53" fmla="*/ 87 h 167"/>
                <a:gd name="T54" fmla="*/ 146 w 146"/>
                <a:gd name="T55" fmla="*/ 91 h 167"/>
                <a:gd name="T56" fmla="*/ 28 w 146"/>
                <a:gd name="T57" fmla="*/ 91 h 167"/>
                <a:gd name="T58" fmla="*/ 28 w 146"/>
                <a:gd name="T59" fmla="*/ 104 h 167"/>
                <a:gd name="T60" fmla="*/ 37 w 146"/>
                <a:gd name="T61" fmla="*/ 124 h 167"/>
                <a:gd name="T62" fmla="*/ 43 w 146"/>
                <a:gd name="T63" fmla="*/ 131 h 167"/>
                <a:gd name="T64" fmla="*/ 50 w 146"/>
                <a:gd name="T65" fmla="*/ 137 h 167"/>
                <a:gd name="T66" fmla="*/ 66 w 146"/>
                <a:gd name="T67" fmla="*/ 144 h 167"/>
                <a:gd name="T68" fmla="*/ 76 w 146"/>
                <a:gd name="T69" fmla="*/ 146 h 167"/>
                <a:gd name="T70" fmla="*/ 90 w 146"/>
                <a:gd name="T71" fmla="*/ 144 h 167"/>
                <a:gd name="T72" fmla="*/ 102 w 146"/>
                <a:gd name="T73" fmla="*/ 137 h 167"/>
                <a:gd name="T74" fmla="*/ 110 w 146"/>
                <a:gd name="T75" fmla="*/ 128 h 167"/>
                <a:gd name="T76" fmla="*/ 118 w 146"/>
                <a:gd name="T77" fmla="*/ 112 h 167"/>
                <a:gd name="T78" fmla="*/ 30 w 146"/>
                <a:gd name="T79" fmla="*/ 69 h 167"/>
                <a:gd name="T80" fmla="*/ 118 w 146"/>
                <a:gd name="T81" fmla="*/ 69 h 167"/>
                <a:gd name="T82" fmla="*/ 115 w 146"/>
                <a:gd name="T83" fmla="*/ 51 h 167"/>
                <a:gd name="T84" fmla="*/ 108 w 146"/>
                <a:gd name="T85" fmla="*/ 39 h 167"/>
                <a:gd name="T86" fmla="*/ 102 w 146"/>
                <a:gd name="T87" fmla="*/ 32 h 167"/>
                <a:gd name="T88" fmla="*/ 85 w 146"/>
                <a:gd name="T89" fmla="*/ 23 h 167"/>
                <a:gd name="T90" fmla="*/ 75 w 146"/>
                <a:gd name="T91" fmla="*/ 23 h 167"/>
                <a:gd name="T92" fmla="*/ 66 w 146"/>
                <a:gd name="T93" fmla="*/ 23 h 167"/>
                <a:gd name="T94" fmla="*/ 50 w 146"/>
                <a:gd name="T95" fmla="*/ 29 h 167"/>
                <a:gd name="T96" fmla="*/ 43 w 146"/>
                <a:gd name="T97" fmla="*/ 35 h 167"/>
                <a:gd name="T98" fmla="*/ 37 w 146"/>
                <a:gd name="T99" fmla="*/ 42 h 167"/>
                <a:gd name="T100" fmla="*/ 30 w 146"/>
                <a:gd name="T101" fmla="*/ 59 h 167"/>
                <a:gd name="T102" fmla="*/ 30 w 146"/>
                <a:gd name="T103" fmla="*/ 6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" h="167">
                  <a:moveTo>
                    <a:pt x="118" y="112"/>
                  </a:moveTo>
                  <a:lnTo>
                    <a:pt x="146" y="115"/>
                  </a:lnTo>
                  <a:lnTo>
                    <a:pt x="142" y="127"/>
                  </a:lnTo>
                  <a:lnTo>
                    <a:pt x="129" y="147"/>
                  </a:lnTo>
                  <a:lnTo>
                    <a:pt x="122" y="154"/>
                  </a:lnTo>
                  <a:lnTo>
                    <a:pt x="112" y="160"/>
                  </a:lnTo>
                  <a:lnTo>
                    <a:pt x="89" y="167"/>
                  </a:lnTo>
                  <a:lnTo>
                    <a:pt x="76" y="167"/>
                  </a:lnTo>
                  <a:lnTo>
                    <a:pt x="59" y="166"/>
                  </a:lnTo>
                  <a:lnTo>
                    <a:pt x="31" y="156"/>
                  </a:lnTo>
                  <a:lnTo>
                    <a:pt x="20" y="146"/>
                  </a:lnTo>
                  <a:lnTo>
                    <a:pt x="11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1" y="35"/>
                  </a:lnTo>
                  <a:lnTo>
                    <a:pt x="21" y="23"/>
                  </a:lnTo>
                  <a:lnTo>
                    <a:pt x="31" y="13"/>
                  </a:lnTo>
                  <a:lnTo>
                    <a:pt x="59" y="2"/>
                  </a:lnTo>
                  <a:lnTo>
                    <a:pt x="75" y="0"/>
                  </a:lnTo>
                  <a:lnTo>
                    <a:pt x="90" y="2"/>
                  </a:lnTo>
                  <a:lnTo>
                    <a:pt x="116" y="13"/>
                  </a:lnTo>
                  <a:lnTo>
                    <a:pt x="126" y="22"/>
                  </a:lnTo>
                  <a:lnTo>
                    <a:pt x="136" y="35"/>
                  </a:lnTo>
                  <a:lnTo>
                    <a:pt x="146" y="65"/>
                  </a:lnTo>
                  <a:lnTo>
                    <a:pt x="146" y="84"/>
                  </a:lnTo>
                  <a:lnTo>
                    <a:pt x="146" y="87"/>
                  </a:lnTo>
                  <a:lnTo>
                    <a:pt x="146" y="91"/>
                  </a:lnTo>
                  <a:lnTo>
                    <a:pt x="28" y="91"/>
                  </a:lnTo>
                  <a:lnTo>
                    <a:pt x="28" y="104"/>
                  </a:lnTo>
                  <a:lnTo>
                    <a:pt x="37" y="124"/>
                  </a:lnTo>
                  <a:lnTo>
                    <a:pt x="43" y="131"/>
                  </a:lnTo>
                  <a:lnTo>
                    <a:pt x="50" y="137"/>
                  </a:lnTo>
                  <a:lnTo>
                    <a:pt x="66" y="144"/>
                  </a:lnTo>
                  <a:lnTo>
                    <a:pt x="76" y="146"/>
                  </a:lnTo>
                  <a:lnTo>
                    <a:pt x="90" y="144"/>
                  </a:lnTo>
                  <a:lnTo>
                    <a:pt x="102" y="137"/>
                  </a:lnTo>
                  <a:lnTo>
                    <a:pt x="110" y="128"/>
                  </a:lnTo>
                  <a:lnTo>
                    <a:pt x="118" y="112"/>
                  </a:lnTo>
                  <a:close/>
                  <a:moveTo>
                    <a:pt x="30" y="69"/>
                  </a:moveTo>
                  <a:lnTo>
                    <a:pt x="118" y="69"/>
                  </a:lnTo>
                  <a:lnTo>
                    <a:pt x="115" y="51"/>
                  </a:lnTo>
                  <a:lnTo>
                    <a:pt x="108" y="39"/>
                  </a:lnTo>
                  <a:lnTo>
                    <a:pt x="102" y="32"/>
                  </a:lnTo>
                  <a:lnTo>
                    <a:pt x="85" y="23"/>
                  </a:lnTo>
                  <a:lnTo>
                    <a:pt x="75" y="23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3" y="35"/>
                  </a:lnTo>
                  <a:lnTo>
                    <a:pt x="37" y="42"/>
                  </a:lnTo>
                  <a:lnTo>
                    <a:pt x="30" y="59"/>
                  </a:lnTo>
                  <a:lnTo>
                    <a:pt x="30" y="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4" name="Freeform 592">
              <a:extLst>
                <a:ext uri="{FF2B5EF4-FFF2-40B4-BE49-F238E27FC236}">
                  <a16:creationId xmlns:a16="http://schemas.microsoft.com/office/drawing/2014/main" id="{DF569FA3-02A9-427D-8046-D1F99E88E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1450" y="7442201"/>
              <a:ext cx="74613" cy="149225"/>
            </a:xfrm>
            <a:custGeom>
              <a:avLst/>
              <a:gdLst>
                <a:gd name="T0" fmla="*/ 87 w 140"/>
                <a:gd name="T1" fmla="*/ 207 h 280"/>
                <a:gd name="T2" fmla="*/ 101 w 140"/>
                <a:gd name="T3" fmla="*/ 196 h 280"/>
                <a:gd name="T4" fmla="*/ 111 w 140"/>
                <a:gd name="T5" fmla="*/ 168 h 280"/>
                <a:gd name="T6" fmla="*/ 111 w 140"/>
                <a:gd name="T7" fmla="*/ 128 h 280"/>
                <a:gd name="T8" fmla="*/ 102 w 140"/>
                <a:gd name="T9" fmla="*/ 99 h 280"/>
                <a:gd name="T10" fmla="*/ 88 w 140"/>
                <a:gd name="T11" fmla="*/ 85 h 280"/>
                <a:gd name="T12" fmla="*/ 78 w 140"/>
                <a:gd name="T13" fmla="*/ 210 h 280"/>
                <a:gd name="T14" fmla="*/ 52 w 140"/>
                <a:gd name="T15" fmla="*/ 84 h 280"/>
                <a:gd name="T16" fmla="*/ 38 w 140"/>
                <a:gd name="T17" fmla="*/ 95 h 280"/>
                <a:gd name="T18" fmla="*/ 28 w 140"/>
                <a:gd name="T19" fmla="*/ 121 h 280"/>
                <a:gd name="T20" fmla="*/ 29 w 140"/>
                <a:gd name="T21" fmla="*/ 164 h 280"/>
                <a:gd name="T22" fmla="*/ 40 w 140"/>
                <a:gd name="T23" fmla="*/ 194 h 280"/>
                <a:gd name="T24" fmla="*/ 53 w 140"/>
                <a:gd name="T25" fmla="*/ 207 h 280"/>
                <a:gd name="T26" fmla="*/ 61 w 140"/>
                <a:gd name="T27" fmla="*/ 82 h 280"/>
                <a:gd name="T28" fmla="*/ 92 w 140"/>
                <a:gd name="T29" fmla="*/ 75 h 280"/>
                <a:gd name="T30" fmla="*/ 124 w 140"/>
                <a:gd name="T31" fmla="*/ 96 h 280"/>
                <a:gd name="T32" fmla="*/ 138 w 140"/>
                <a:gd name="T33" fmla="*/ 131 h 280"/>
                <a:gd name="T34" fmla="*/ 138 w 140"/>
                <a:gd name="T35" fmla="*/ 157 h 280"/>
                <a:gd name="T36" fmla="*/ 131 w 140"/>
                <a:gd name="T37" fmla="*/ 181 h 280"/>
                <a:gd name="T38" fmla="*/ 120 w 140"/>
                <a:gd name="T39" fmla="*/ 198 h 280"/>
                <a:gd name="T40" fmla="*/ 104 w 140"/>
                <a:gd name="T41" fmla="*/ 211 h 280"/>
                <a:gd name="T42" fmla="*/ 88 w 140"/>
                <a:gd name="T43" fmla="*/ 217 h 280"/>
                <a:gd name="T44" fmla="*/ 78 w 140"/>
                <a:gd name="T45" fmla="*/ 280 h 280"/>
                <a:gd name="T46" fmla="*/ 61 w 140"/>
                <a:gd name="T47" fmla="*/ 218 h 280"/>
                <a:gd name="T48" fmla="*/ 25 w 140"/>
                <a:gd name="T49" fmla="*/ 204 h 280"/>
                <a:gd name="T50" fmla="*/ 2 w 140"/>
                <a:gd name="T51" fmla="*/ 164 h 280"/>
                <a:gd name="T52" fmla="*/ 0 w 140"/>
                <a:gd name="T53" fmla="*/ 131 h 280"/>
                <a:gd name="T54" fmla="*/ 7 w 140"/>
                <a:gd name="T55" fmla="*/ 108 h 280"/>
                <a:gd name="T56" fmla="*/ 20 w 140"/>
                <a:gd name="T57" fmla="*/ 91 h 280"/>
                <a:gd name="T58" fmla="*/ 36 w 140"/>
                <a:gd name="T59" fmla="*/ 79 h 280"/>
                <a:gd name="T60" fmla="*/ 51 w 140"/>
                <a:gd name="T61" fmla="*/ 73 h 280"/>
                <a:gd name="T62" fmla="*/ 61 w 140"/>
                <a:gd name="T63" fmla="*/ 0 h 280"/>
                <a:gd name="T64" fmla="*/ 78 w 140"/>
                <a:gd name="T65" fmla="*/ 7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" h="280">
                  <a:moveTo>
                    <a:pt x="78" y="210"/>
                  </a:moveTo>
                  <a:lnTo>
                    <a:pt x="87" y="207"/>
                  </a:lnTo>
                  <a:lnTo>
                    <a:pt x="92" y="203"/>
                  </a:lnTo>
                  <a:lnTo>
                    <a:pt x="101" y="196"/>
                  </a:lnTo>
                  <a:lnTo>
                    <a:pt x="107" y="183"/>
                  </a:lnTo>
                  <a:lnTo>
                    <a:pt x="111" y="168"/>
                  </a:lnTo>
                  <a:lnTo>
                    <a:pt x="112" y="148"/>
                  </a:lnTo>
                  <a:lnTo>
                    <a:pt x="111" y="128"/>
                  </a:lnTo>
                  <a:lnTo>
                    <a:pt x="107" y="112"/>
                  </a:lnTo>
                  <a:lnTo>
                    <a:pt x="102" y="99"/>
                  </a:lnTo>
                  <a:lnTo>
                    <a:pt x="95" y="91"/>
                  </a:lnTo>
                  <a:lnTo>
                    <a:pt x="88" y="85"/>
                  </a:lnTo>
                  <a:lnTo>
                    <a:pt x="78" y="82"/>
                  </a:lnTo>
                  <a:lnTo>
                    <a:pt x="78" y="210"/>
                  </a:lnTo>
                  <a:close/>
                  <a:moveTo>
                    <a:pt x="61" y="82"/>
                  </a:moveTo>
                  <a:lnTo>
                    <a:pt x="52" y="84"/>
                  </a:lnTo>
                  <a:lnTo>
                    <a:pt x="46" y="88"/>
                  </a:lnTo>
                  <a:lnTo>
                    <a:pt x="38" y="95"/>
                  </a:lnTo>
                  <a:lnTo>
                    <a:pt x="32" y="106"/>
                  </a:lnTo>
                  <a:lnTo>
                    <a:pt x="28" y="121"/>
                  </a:lnTo>
                  <a:lnTo>
                    <a:pt x="28" y="141"/>
                  </a:lnTo>
                  <a:lnTo>
                    <a:pt x="29" y="164"/>
                  </a:lnTo>
                  <a:lnTo>
                    <a:pt x="33" y="180"/>
                  </a:lnTo>
                  <a:lnTo>
                    <a:pt x="40" y="194"/>
                  </a:lnTo>
                  <a:lnTo>
                    <a:pt x="48" y="203"/>
                  </a:lnTo>
                  <a:lnTo>
                    <a:pt x="53" y="207"/>
                  </a:lnTo>
                  <a:lnTo>
                    <a:pt x="61" y="210"/>
                  </a:lnTo>
                  <a:lnTo>
                    <a:pt x="61" y="82"/>
                  </a:lnTo>
                  <a:close/>
                  <a:moveTo>
                    <a:pt x="78" y="72"/>
                  </a:moveTo>
                  <a:lnTo>
                    <a:pt x="92" y="75"/>
                  </a:lnTo>
                  <a:lnTo>
                    <a:pt x="115" y="86"/>
                  </a:lnTo>
                  <a:lnTo>
                    <a:pt x="124" y="96"/>
                  </a:lnTo>
                  <a:lnTo>
                    <a:pt x="131" y="106"/>
                  </a:lnTo>
                  <a:lnTo>
                    <a:pt x="138" y="131"/>
                  </a:lnTo>
                  <a:lnTo>
                    <a:pt x="140" y="144"/>
                  </a:lnTo>
                  <a:lnTo>
                    <a:pt x="138" y="157"/>
                  </a:lnTo>
                  <a:lnTo>
                    <a:pt x="135" y="170"/>
                  </a:lnTo>
                  <a:lnTo>
                    <a:pt x="131" y="181"/>
                  </a:lnTo>
                  <a:lnTo>
                    <a:pt x="125" y="191"/>
                  </a:lnTo>
                  <a:lnTo>
                    <a:pt x="120" y="198"/>
                  </a:lnTo>
                  <a:lnTo>
                    <a:pt x="112" y="206"/>
                  </a:lnTo>
                  <a:lnTo>
                    <a:pt x="104" y="211"/>
                  </a:lnTo>
                  <a:lnTo>
                    <a:pt x="95" y="214"/>
                  </a:lnTo>
                  <a:lnTo>
                    <a:pt x="88" y="217"/>
                  </a:lnTo>
                  <a:lnTo>
                    <a:pt x="78" y="218"/>
                  </a:lnTo>
                  <a:lnTo>
                    <a:pt x="78" y="280"/>
                  </a:lnTo>
                  <a:lnTo>
                    <a:pt x="61" y="280"/>
                  </a:lnTo>
                  <a:lnTo>
                    <a:pt x="61" y="218"/>
                  </a:lnTo>
                  <a:lnTo>
                    <a:pt x="40" y="214"/>
                  </a:lnTo>
                  <a:lnTo>
                    <a:pt x="25" y="204"/>
                  </a:lnTo>
                  <a:lnTo>
                    <a:pt x="13" y="193"/>
                  </a:lnTo>
                  <a:lnTo>
                    <a:pt x="2" y="164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5" y="119"/>
                  </a:lnTo>
                  <a:lnTo>
                    <a:pt x="7" y="108"/>
                  </a:lnTo>
                  <a:lnTo>
                    <a:pt x="15" y="98"/>
                  </a:lnTo>
                  <a:lnTo>
                    <a:pt x="20" y="91"/>
                  </a:lnTo>
                  <a:lnTo>
                    <a:pt x="28" y="84"/>
                  </a:lnTo>
                  <a:lnTo>
                    <a:pt x="36" y="79"/>
                  </a:lnTo>
                  <a:lnTo>
                    <a:pt x="45" y="75"/>
                  </a:lnTo>
                  <a:lnTo>
                    <a:pt x="51" y="73"/>
                  </a:lnTo>
                  <a:lnTo>
                    <a:pt x="61" y="72"/>
                  </a:lnTo>
                  <a:lnTo>
                    <a:pt x="61" y="0"/>
                  </a:lnTo>
                  <a:lnTo>
                    <a:pt x="78" y="0"/>
                  </a:lnTo>
                  <a:lnTo>
                    <a:pt x="78" y="7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2" name="Group 4451">
            <a:extLst>
              <a:ext uri="{FF2B5EF4-FFF2-40B4-BE49-F238E27FC236}">
                <a16:creationId xmlns:a16="http://schemas.microsoft.com/office/drawing/2014/main" id="{B7BB3CD1-61AD-4DCE-874D-8466D47E4E8F}"/>
              </a:ext>
            </a:extLst>
          </p:cNvPr>
          <p:cNvGrpSpPr/>
          <p:nvPr/>
        </p:nvGrpSpPr>
        <p:grpSpPr>
          <a:xfrm>
            <a:off x="1061405" y="1018305"/>
            <a:ext cx="1936110" cy="1931459"/>
            <a:chOff x="10632902" y="2247901"/>
            <a:chExt cx="1322388" cy="1319213"/>
          </a:xfrm>
        </p:grpSpPr>
        <p:pic>
          <p:nvPicPr>
            <p:cNvPr id="3712" name="Picture 640">
              <a:extLst>
                <a:ext uri="{FF2B5EF4-FFF2-40B4-BE49-F238E27FC236}">
                  <a16:creationId xmlns:a16="http://schemas.microsoft.com/office/drawing/2014/main" id="{8A7E4ACC-BC56-4CAA-A2C2-D09D69712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902" y="2247901"/>
              <a:ext cx="1322388" cy="131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641">
              <a:extLst>
                <a:ext uri="{FF2B5EF4-FFF2-40B4-BE49-F238E27FC236}">
                  <a16:creationId xmlns:a16="http://schemas.microsoft.com/office/drawing/2014/main" id="{A2CEC2D3-6CC4-4047-ABA5-24E516807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65" y="3044826"/>
              <a:ext cx="50800" cy="96838"/>
            </a:xfrm>
            <a:custGeom>
              <a:avLst/>
              <a:gdLst>
                <a:gd name="T0" fmla="*/ 0 w 95"/>
                <a:gd name="T1" fmla="*/ 133 h 183"/>
                <a:gd name="T2" fmla="*/ 17 w 95"/>
                <a:gd name="T3" fmla="*/ 130 h 183"/>
                <a:gd name="T4" fmla="*/ 21 w 95"/>
                <a:gd name="T5" fmla="*/ 146 h 183"/>
                <a:gd name="T6" fmla="*/ 34 w 95"/>
                <a:gd name="T7" fmla="*/ 163 h 183"/>
                <a:gd name="T8" fmla="*/ 46 w 95"/>
                <a:gd name="T9" fmla="*/ 164 h 183"/>
                <a:gd name="T10" fmla="*/ 57 w 95"/>
                <a:gd name="T11" fmla="*/ 163 h 183"/>
                <a:gd name="T12" fmla="*/ 67 w 95"/>
                <a:gd name="T13" fmla="*/ 154 h 183"/>
                <a:gd name="T14" fmla="*/ 75 w 95"/>
                <a:gd name="T15" fmla="*/ 143 h 183"/>
                <a:gd name="T16" fmla="*/ 76 w 95"/>
                <a:gd name="T17" fmla="*/ 127 h 183"/>
                <a:gd name="T18" fmla="*/ 75 w 95"/>
                <a:gd name="T19" fmla="*/ 112 h 183"/>
                <a:gd name="T20" fmla="*/ 67 w 95"/>
                <a:gd name="T21" fmla="*/ 102 h 183"/>
                <a:gd name="T22" fmla="*/ 59 w 95"/>
                <a:gd name="T23" fmla="*/ 94 h 183"/>
                <a:gd name="T24" fmla="*/ 47 w 95"/>
                <a:gd name="T25" fmla="*/ 92 h 183"/>
                <a:gd name="T26" fmla="*/ 42 w 95"/>
                <a:gd name="T27" fmla="*/ 94 h 183"/>
                <a:gd name="T28" fmla="*/ 34 w 95"/>
                <a:gd name="T29" fmla="*/ 95 h 183"/>
                <a:gd name="T30" fmla="*/ 37 w 95"/>
                <a:gd name="T31" fmla="*/ 77 h 183"/>
                <a:gd name="T32" fmla="*/ 40 w 95"/>
                <a:gd name="T33" fmla="*/ 77 h 183"/>
                <a:gd name="T34" fmla="*/ 52 w 95"/>
                <a:gd name="T35" fmla="*/ 75 h 183"/>
                <a:gd name="T36" fmla="*/ 62 w 95"/>
                <a:gd name="T37" fmla="*/ 68 h 183"/>
                <a:gd name="T38" fmla="*/ 67 w 95"/>
                <a:gd name="T39" fmla="*/ 59 h 183"/>
                <a:gd name="T40" fmla="*/ 69 w 95"/>
                <a:gd name="T41" fmla="*/ 46 h 183"/>
                <a:gd name="T42" fmla="*/ 69 w 95"/>
                <a:gd name="T43" fmla="*/ 35 h 183"/>
                <a:gd name="T44" fmla="*/ 63 w 95"/>
                <a:gd name="T45" fmla="*/ 26 h 183"/>
                <a:gd name="T46" fmla="*/ 54 w 95"/>
                <a:gd name="T47" fmla="*/ 19 h 183"/>
                <a:gd name="T48" fmla="*/ 46 w 95"/>
                <a:gd name="T49" fmla="*/ 18 h 183"/>
                <a:gd name="T50" fmla="*/ 36 w 95"/>
                <a:gd name="T51" fmla="*/ 19 h 183"/>
                <a:gd name="T52" fmla="*/ 29 w 95"/>
                <a:gd name="T53" fmla="*/ 26 h 183"/>
                <a:gd name="T54" fmla="*/ 21 w 95"/>
                <a:gd name="T55" fmla="*/ 36 h 183"/>
                <a:gd name="T56" fmla="*/ 18 w 95"/>
                <a:gd name="T57" fmla="*/ 51 h 183"/>
                <a:gd name="T58" fmla="*/ 1 w 95"/>
                <a:gd name="T59" fmla="*/ 46 h 183"/>
                <a:gd name="T60" fmla="*/ 6 w 95"/>
                <a:gd name="T61" fmla="*/ 25 h 183"/>
                <a:gd name="T62" fmla="*/ 17 w 95"/>
                <a:gd name="T63" fmla="*/ 12 h 183"/>
                <a:gd name="T64" fmla="*/ 29 w 95"/>
                <a:gd name="T65" fmla="*/ 2 h 183"/>
                <a:gd name="T66" fmla="*/ 46 w 95"/>
                <a:gd name="T67" fmla="*/ 0 h 183"/>
                <a:gd name="T68" fmla="*/ 54 w 95"/>
                <a:gd name="T69" fmla="*/ 0 h 183"/>
                <a:gd name="T70" fmla="*/ 69 w 95"/>
                <a:gd name="T71" fmla="*/ 8 h 183"/>
                <a:gd name="T72" fmla="*/ 76 w 95"/>
                <a:gd name="T73" fmla="*/ 13 h 183"/>
                <a:gd name="T74" fmla="*/ 82 w 95"/>
                <a:gd name="T75" fmla="*/ 21 h 183"/>
                <a:gd name="T76" fmla="*/ 88 w 95"/>
                <a:gd name="T77" fmla="*/ 36 h 183"/>
                <a:gd name="T78" fmla="*/ 88 w 95"/>
                <a:gd name="T79" fmla="*/ 46 h 183"/>
                <a:gd name="T80" fmla="*/ 88 w 95"/>
                <a:gd name="T81" fmla="*/ 58 h 183"/>
                <a:gd name="T82" fmla="*/ 83 w 95"/>
                <a:gd name="T83" fmla="*/ 68 h 183"/>
                <a:gd name="T84" fmla="*/ 76 w 95"/>
                <a:gd name="T85" fmla="*/ 77 h 183"/>
                <a:gd name="T86" fmla="*/ 67 w 95"/>
                <a:gd name="T87" fmla="*/ 82 h 183"/>
                <a:gd name="T88" fmla="*/ 76 w 95"/>
                <a:gd name="T89" fmla="*/ 87 h 183"/>
                <a:gd name="T90" fmla="*/ 82 w 95"/>
                <a:gd name="T91" fmla="*/ 91 h 183"/>
                <a:gd name="T92" fmla="*/ 88 w 95"/>
                <a:gd name="T93" fmla="*/ 97 h 183"/>
                <a:gd name="T94" fmla="*/ 92 w 95"/>
                <a:gd name="T95" fmla="*/ 105 h 183"/>
                <a:gd name="T96" fmla="*/ 95 w 95"/>
                <a:gd name="T97" fmla="*/ 115 h 183"/>
                <a:gd name="T98" fmla="*/ 95 w 95"/>
                <a:gd name="T99" fmla="*/ 127 h 183"/>
                <a:gd name="T100" fmla="*/ 95 w 95"/>
                <a:gd name="T101" fmla="*/ 138 h 183"/>
                <a:gd name="T102" fmla="*/ 88 w 95"/>
                <a:gd name="T103" fmla="*/ 158 h 183"/>
                <a:gd name="T104" fmla="*/ 80 w 95"/>
                <a:gd name="T105" fmla="*/ 167 h 183"/>
                <a:gd name="T106" fmla="*/ 73 w 95"/>
                <a:gd name="T107" fmla="*/ 174 h 183"/>
                <a:gd name="T108" fmla="*/ 56 w 95"/>
                <a:gd name="T109" fmla="*/ 183 h 183"/>
                <a:gd name="T110" fmla="*/ 46 w 95"/>
                <a:gd name="T111" fmla="*/ 183 h 183"/>
                <a:gd name="T112" fmla="*/ 37 w 95"/>
                <a:gd name="T113" fmla="*/ 183 h 183"/>
                <a:gd name="T114" fmla="*/ 21 w 95"/>
                <a:gd name="T115" fmla="*/ 176 h 183"/>
                <a:gd name="T116" fmla="*/ 14 w 95"/>
                <a:gd name="T117" fmla="*/ 170 h 183"/>
                <a:gd name="T118" fmla="*/ 8 w 95"/>
                <a:gd name="T119" fmla="*/ 163 h 183"/>
                <a:gd name="T120" fmla="*/ 1 w 95"/>
                <a:gd name="T121" fmla="*/ 144 h 183"/>
                <a:gd name="T122" fmla="*/ 0 w 95"/>
                <a:gd name="T123" fmla="*/ 13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83">
                  <a:moveTo>
                    <a:pt x="0" y="133"/>
                  </a:moveTo>
                  <a:lnTo>
                    <a:pt x="17" y="130"/>
                  </a:lnTo>
                  <a:lnTo>
                    <a:pt x="21" y="146"/>
                  </a:lnTo>
                  <a:lnTo>
                    <a:pt x="34" y="163"/>
                  </a:lnTo>
                  <a:lnTo>
                    <a:pt x="46" y="164"/>
                  </a:lnTo>
                  <a:lnTo>
                    <a:pt x="57" y="163"/>
                  </a:lnTo>
                  <a:lnTo>
                    <a:pt x="67" y="154"/>
                  </a:lnTo>
                  <a:lnTo>
                    <a:pt x="75" y="143"/>
                  </a:lnTo>
                  <a:lnTo>
                    <a:pt x="76" y="127"/>
                  </a:lnTo>
                  <a:lnTo>
                    <a:pt x="75" y="112"/>
                  </a:lnTo>
                  <a:lnTo>
                    <a:pt x="67" y="102"/>
                  </a:lnTo>
                  <a:lnTo>
                    <a:pt x="59" y="94"/>
                  </a:lnTo>
                  <a:lnTo>
                    <a:pt x="47" y="92"/>
                  </a:lnTo>
                  <a:lnTo>
                    <a:pt x="42" y="94"/>
                  </a:lnTo>
                  <a:lnTo>
                    <a:pt x="34" y="95"/>
                  </a:lnTo>
                  <a:lnTo>
                    <a:pt x="37" y="77"/>
                  </a:lnTo>
                  <a:lnTo>
                    <a:pt x="40" y="77"/>
                  </a:lnTo>
                  <a:lnTo>
                    <a:pt x="52" y="75"/>
                  </a:lnTo>
                  <a:lnTo>
                    <a:pt x="62" y="68"/>
                  </a:lnTo>
                  <a:lnTo>
                    <a:pt x="67" y="59"/>
                  </a:lnTo>
                  <a:lnTo>
                    <a:pt x="69" y="46"/>
                  </a:lnTo>
                  <a:lnTo>
                    <a:pt x="69" y="35"/>
                  </a:lnTo>
                  <a:lnTo>
                    <a:pt x="63" y="26"/>
                  </a:lnTo>
                  <a:lnTo>
                    <a:pt x="54" y="19"/>
                  </a:lnTo>
                  <a:lnTo>
                    <a:pt x="46" y="18"/>
                  </a:lnTo>
                  <a:lnTo>
                    <a:pt x="36" y="19"/>
                  </a:lnTo>
                  <a:lnTo>
                    <a:pt x="29" y="26"/>
                  </a:lnTo>
                  <a:lnTo>
                    <a:pt x="21" y="36"/>
                  </a:lnTo>
                  <a:lnTo>
                    <a:pt x="18" y="51"/>
                  </a:lnTo>
                  <a:lnTo>
                    <a:pt x="1" y="46"/>
                  </a:lnTo>
                  <a:lnTo>
                    <a:pt x="6" y="25"/>
                  </a:lnTo>
                  <a:lnTo>
                    <a:pt x="17" y="12"/>
                  </a:lnTo>
                  <a:lnTo>
                    <a:pt x="29" y="2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9" y="8"/>
                  </a:lnTo>
                  <a:lnTo>
                    <a:pt x="76" y="13"/>
                  </a:lnTo>
                  <a:lnTo>
                    <a:pt x="82" y="21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8" y="58"/>
                  </a:lnTo>
                  <a:lnTo>
                    <a:pt x="83" y="68"/>
                  </a:lnTo>
                  <a:lnTo>
                    <a:pt x="76" y="77"/>
                  </a:lnTo>
                  <a:lnTo>
                    <a:pt x="67" y="82"/>
                  </a:lnTo>
                  <a:lnTo>
                    <a:pt x="76" y="87"/>
                  </a:lnTo>
                  <a:lnTo>
                    <a:pt x="82" y="91"/>
                  </a:lnTo>
                  <a:lnTo>
                    <a:pt x="88" y="97"/>
                  </a:lnTo>
                  <a:lnTo>
                    <a:pt x="92" y="105"/>
                  </a:lnTo>
                  <a:lnTo>
                    <a:pt x="95" y="115"/>
                  </a:lnTo>
                  <a:lnTo>
                    <a:pt x="95" y="127"/>
                  </a:lnTo>
                  <a:lnTo>
                    <a:pt x="95" y="138"/>
                  </a:lnTo>
                  <a:lnTo>
                    <a:pt x="88" y="158"/>
                  </a:lnTo>
                  <a:lnTo>
                    <a:pt x="80" y="167"/>
                  </a:lnTo>
                  <a:lnTo>
                    <a:pt x="73" y="174"/>
                  </a:lnTo>
                  <a:lnTo>
                    <a:pt x="56" y="183"/>
                  </a:lnTo>
                  <a:lnTo>
                    <a:pt x="46" y="183"/>
                  </a:lnTo>
                  <a:lnTo>
                    <a:pt x="37" y="183"/>
                  </a:lnTo>
                  <a:lnTo>
                    <a:pt x="21" y="176"/>
                  </a:lnTo>
                  <a:lnTo>
                    <a:pt x="14" y="170"/>
                  </a:lnTo>
                  <a:lnTo>
                    <a:pt x="8" y="163"/>
                  </a:lnTo>
                  <a:lnTo>
                    <a:pt x="1" y="144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42">
              <a:extLst>
                <a:ext uri="{FF2B5EF4-FFF2-40B4-BE49-F238E27FC236}">
                  <a16:creationId xmlns:a16="http://schemas.microsoft.com/office/drawing/2014/main" id="{C9E8F9FC-2383-46A5-8909-DAB18FD1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6332" y="2971801"/>
              <a:ext cx="34925" cy="95250"/>
            </a:xfrm>
            <a:custGeom>
              <a:avLst/>
              <a:gdLst>
                <a:gd name="T0" fmla="*/ 66 w 66"/>
                <a:gd name="T1" fmla="*/ 180 h 180"/>
                <a:gd name="T2" fmla="*/ 45 w 66"/>
                <a:gd name="T3" fmla="*/ 180 h 180"/>
                <a:gd name="T4" fmla="*/ 45 w 66"/>
                <a:gd name="T5" fmla="*/ 39 h 180"/>
                <a:gd name="T6" fmla="*/ 36 w 66"/>
                <a:gd name="T7" fmla="*/ 46 h 180"/>
                <a:gd name="T8" fmla="*/ 23 w 66"/>
                <a:gd name="T9" fmla="*/ 55 h 180"/>
                <a:gd name="T10" fmla="*/ 12 w 66"/>
                <a:gd name="T11" fmla="*/ 62 h 180"/>
                <a:gd name="T12" fmla="*/ 0 w 66"/>
                <a:gd name="T13" fmla="*/ 66 h 180"/>
                <a:gd name="T14" fmla="*/ 0 w 66"/>
                <a:gd name="T15" fmla="*/ 45 h 180"/>
                <a:gd name="T16" fmla="*/ 19 w 66"/>
                <a:gd name="T17" fmla="*/ 35 h 180"/>
                <a:gd name="T18" fmla="*/ 33 w 66"/>
                <a:gd name="T19" fmla="*/ 23 h 180"/>
                <a:gd name="T20" fmla="*/ 45 w 66"/>
                <a:gd name="T21" fmla="*/ 12 h 180"/>
                <a:gd name="T22" fmla="*/ 52 w 66"/>
                <a:gd name="T23" fmla="*/ 0 h 180"/>
                <a:gd name="T24" fmla="*/ 66 w 66"/>
                <a:gd name="T25" fmla="*/ 0 h 180"/>
                <a:gd name="T26" fmla="*/ 66 w 66"/>
                <a:gd name="T2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80">
                  <a:moveTo>
                    <a:pt x="66" y="180"/>
                  </a:moveTo>
                  <a:lnTo>
                    <a:pt x="45" y="180"/>
                  </a:lnTo>
                  <a:lnTo>
                    <a:pt x="45" y="39"/>
                  </a:lnTo>
                  <a:lnTo>
                    <a:pt x="36" y="46"/>
                  </a:lnTo>
                  <a:lnTo>
                    <a:pt x="23" y="55"/>
                  </a:lnTo>
                  <a:lnTo>
                    <a:pt x="12" y="62"/>
                  </a:lnTo>
                  <a:lnTo>
                    <a:pt x="0" y="66"/>
                  </a:lnTo>
                  <a:lnTo>
                    <a:pt x="0" y="45"/>
                  </a:lnTo>
                  <a:lnTo>
                    <a:pt x="19" y="35"/>
                  </a:lnTo>
                  <a:lnTo>
                    <a:pt x="33" y="23"/>
                  </a:lnTo>
                  <a:lnTo>
                    <a:pt x="45" y="1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80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43">
              <a:extLst>
                <a:ext uri="{FF2B5EF4-FFF2-40B4-BE49-F238E27FC236}">
                  <a16:creationId xmlns:a16="http://schemas.microsoft.com/office/drawing/2014/main" id="{C84E73C9-0AB5-4AB3-93B7-EDFEAF53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869" y="3438526"/>
              <a:ext cx="52388" cy="95250"/>
            </a:xfrm>
            <a:custGeom>
              <a:avLst/>
              <a:gdLst>
                <a:gd name="T0" fmla="*/ 98 w 98"/>
                <a:gd name="T1" fmla="*/ 158 h 179"/>
                <a:gd name="T2" fmla="*/ 98 w 98"/>
                <a:gd name="T3" fmla="*/ 179 h 179"/>
                <a:gd name="T4" fmla="*/ 0 w 98"/>
                <a:gd name="T5" fmla="*/ 179 h 179"/>
                <a:gd name="T6" fmla="*/ 2 w 98"/>
                <a:gd name="T7" fmla="*/ 165 h 179"/>
                <a:gd name="T8" fmla="*/ 9 w 98"/>
                <a:gd name="T9" fmla="*/ 150 h 179"/>
                <a:gd name="T10" fmla="*/ 19 w 98"/>
                <a:gd name="T11" fmla="*/ 133 h 179"/>
                <a:gd name="T12" fmla="*/ 37 w 98"/>
                <a:gd name="T13" fmla="*/ 113 h 179"/>
                <a:gd name="T14" fmla="*/ 61 w 98"/>
                <a:gd name="T15" fmla="*/ 89 h 179"/>
                <a:gd name="T16" fmla="*/ 71 w 98"/>
                <a:gd name="T17" fmla="*/ 74 h 179"/>
                <a:gd name="T18" fmla="*/ 78 w 98"/>
                <a:gd name="T19" fmla="*/ 60 h 179"/>
                <a:gd name="T20" fmla="*/ 79 w 98"/>
                <a:gd name="T21" fmla="*/ 48 h 179"/>
                <a:gd name="T22" fmla="*/ 78 w 98"/>
                <a:gd name="T23" fmla="*/ 36 h 179"/>
                <a:gd name="T24" fmla="*/ 71 w 98"/>
                <a:gd name="T25" fmla="*/ 26 h 179"/>
                <a:gd name="T26" fmla="*/ 62 w 98"/>
                <a:gd name="T27" fmla="*/ 18 h 179"/>
                <a:gd name="T28" fmla="*/ 52 w 98"/>
                <a:gd name="T29" fmla="*/ 17 h 179"/>
                <a:gd name="T30" fmla="*/ 39 w 98"/>
                <a:gd name="T31" fmla="*/ 18 h 179"/>
                <a:gd name="T32" fmla="*/ 30 w 98"/>
                <a:gd name="T33" fmla="*/ 27 h 179"/>
                <a:gd name="T34" fmla="*/ 25 w 98"/>
                <a:gd name="T35" fmla="*/ 37 h 179"/>
                <a:gd name="T36" fmla="*/ 23 w 98"/>
                <a:gd name="T37" fmla="*/ 53 h 179"/>
                <a:gd name="T38" fmla="*/ 4 w 98"/>
                <a:gd name="T39" fmla="*/ 51 h 179"/>
                <a:gd name="T40" fmla="*/ 6 w 98"/>
                <a:gd name="T41" fmla="*/ 38 h 179"/>
                <a:gd name="T42" fmla="*/ 13 w 98"/>
                <a:gd name="T43" fmla="*/ 20 h 179"/>
                <a:gd name="T44" fmla="*/ 19 w 98"/>
                <a:gd name="T45" fmla="*/ 13 h 179"/>
                <a:gd name="T46" fmla="*/ 26 w 98"/>
                <a:gd name="T47" fmla="*/ 5 h 179"/>
                <a:gd name="T48" fmla="*/ 42 w 98"/>
                <a:gd name="T49" fmla="*/ 0 h 179"/>
                <a:gd name="T50" fmla="*/ 52 w 98"/>
                <a:gd name="T51" fmla="*/ 0 h 179"/>
                <a:gd name="T52" fmla="*/ 63 w 98"/>
                <a:gd name="T53" fmla="*/ 0 h 179"/>
                <a:gd name="T54" fmla="*/ 79 w 98"/>
                <a:gd name="T55" fmla="*/ 7 h 179"/>
                <a:gd name="T56" fmla="*/ 86 w 98"/>
                <a:gd name="T57" fmla="*/ 14 h 179"/>
                <a:gd name="T58" fmla="*/ 95 w 98"/>
                <a:gd name="T59" fmla="*/ 30 h 179"/>
                <a:gd name="T60" fmla="*/ 98 w 98"/>
                <a:gd name="T61" fmla="*/ 48 h 179"/>
                <a:gd name="T62" fmla="*/ 96 w 98"/>
                <a:gd name="T63" fmla="*/ 66 h 179"/>
                <a:gd name="T64" fmla="*/ 88 w 98"/>
                <a:gd name="T65" fmla="*/ 82 h 179"/>
                <a:gd name="T66" fmla="*/ 76 w 98"/>
                <a:gd name="T67" fmla="*/ 99 h 179"/>
                <a:gd name="T68" fmla="*/ 55 w 98"/>
                <a:gd name="T69" fmla="*/ 123 h 179"/>
                <a:gd name="T70" fmla="*/ 40 w 98"/>
                <a:gd name="T71" fmla="*/ 138 h 179"/>
                <a:gd name="T72" fmla="*/ 33 w 98"/>
                <a:gd name="T73" fmla="*/ 146 h 179"/>
                <a:gd name="T74" fmla="*/ 29 w 98"/>
                <a:gd name="T75" fmla="*/ 152 h 179"/>
                <a:gd name="T76" fmla="*/ 26 w 98"/>
                <a:gd name="T77" fmla="*/ 158 h 179"/>
                <a:gd name="T78" fmla="*/ 98 w 98"/>
                <a:gd name="T79" fmla="*/ 15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179">
                  <a:moveTo>
                    <a:pt x="98" y="158"/>
                  </a:moveTo>
                  <a:lnTo>
                    <a:pt x="98" y="179"/>
                  </a:lnTo>
                  <a:lnTo>
                    <a:pt x="0" y="179"/>
                  </a:lnTo>
                  <a:lnTo>
                    <a:pt x="2" y="165"/>
                  </a:lnTo>
                  <a:lnTo>
                    <a:pt x="9" y="150"/>
                  </a:lnTo>
                  <a:lnTo>
                    <a:pt x="19" y="133"/>
                  </a:lnTo>
                  <a:lnTo>
                    <a:pt x="37" y="113"/>
                  </a:lnTo>
                  <a:lnTo>
                    <a:pt x="61" y="89"/>
                  </a:lnTo>
                  <a:lnTo>
                    <a:pt x="71" y="74"/>
                  </a:lnTo>
                  <a:lnTo>
                    <a:pt x="78" y="60"/>
                  </a:lnTo>
                  <a:lnTo>
                    <a:pt x="79" y="48"/>
                  </a:lnTo>
                  <a:lnTo>
                    <a:pt x="78" y="36"/>
                  </a:lnTo>
                  <a:lnTo>
                    <a:pt x="71" y="26"/>
                  </a:lnTo>
                  <a:lnTo>
                    <a:pt x="62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30" y="27"/>
                  </a:lnTo>
                  <a:lnTo>
                    <a:pt x="25" y="37"/>
                  </a:lnTo>
                  <a:lnTo>
                    <a:pt x="23" y="53"/>
                  </a:lnTo>
                  <a:lnTo>
                    <a:pt x="4" y="51"/>
                  </a:lnTo>
                  <a:lnTo>
                    <a:pt x="6" y="38"/>
                  </a:lnTo>
                  <a:lnTo>
                    <a:pt x="13" y="20"/>
                  </a:lnTo>
                  <a:lnTo>
                    <a:pt x="19" y="13"/>
                  </a:lnTo>
                  <a:lnTo>
                    <a:pt x="26" y="5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3" y="0"/>
                  </a:lnTo>
                  <a:lnTo>
                    <a:pt x="79" y="7"/>
                  </a:lnTo>
                  <a:lnTo>
                    <a:pt x="86" y="14"/>
                  </a:lnTo>
                  <a:lnTo>
                    <a:pt x="95" y="30"/>
                  </a:lnTo>
                  <a:lnTo>
                    <a:pt x="98" y="48"/>
                  </a:lnTo>
                  <a:lnTo>
                    <a:pt x="96" y="66"/>
                  </a:lnTo>
                  <a:lnTo>
                    <a:pt x="88" y="82"/>
                  </a:lnTo>
                  <a:lnTo>
                    <a:pt x="76" y="99"/>
                  </a:lnTo>
                  <a:lnTo>
                    <a:pt x="55" y="123"/>
                  </a:lnTo>
                  <a:lnTo>
                    <a:pt x="40" y="138"/>
                  </a:lnTo>
                  <a:lnTo>
                    <a:pt x="33" y="146"/>
                  </a:lnTo>
                  <a:lnTo>
                    <a:pt x="29" y="152"/>
                  </a:lnTo>
                  <a:lnTo>
                    <a:pt x="26" y="158"/>
                  </a:lnTo>
                  <a:lnTo>
                    <a:pt x="98" y="158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44">
              <a:extLst>
                <a:ext uri="{FF2B5EF4-FFF2-40B4-BE49-F238E27FC236}">
                  <a16:creationId xmlns:a16="http://schemas.microsoft.com/office/drawing/2014/main" id="{A38E0C7B-B6E0-4FA8-9892-C10576CE4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0457" y="2293939"/>
              <a:ext cx="53975" cy="95250"/>
            </a:xfrm>
            <a:custGeom>
              <a:avLst/>
              <a:gdLst>
                <a:gd name="T0" fmla="*/ 64 w 101"/>
                <a:gd name="T1" fmla="*/ 180 h 180"/>
                <a:gd name="T2" fmla="*/ 64 w 101"/>
                <a:gd name="T3" fmla="*/ 137 h 180"/>
                <a:gd name="T4" fmla="*/ 0 w 101"/>
                <a:gd name="T5" fmla="*/ 137 h 180"/>
                <a:gd name="T6" fmla="*/ 0 w 101"/>
                <a:gd name="T7" fmla="*/ 117 h 180"/>
                <a:gd name="T8" fmla="*/ 67 w 101"/>
                <a:gd name="T9" fmla="*/ 0 h 180"/>
                <a:gd name="T10" fmla="*/ 82 w 101"/>
                <a:gd name="T11" fmla="*/ 0 h 180"/>
                <a:gd name="T12" fmla="*/ 82 w 101"/>
                <a:gd name="T13" fmla="*/ 117 h 180"/>
                <a:gd name="T14" fmla="*/ 101 w 101"/>
                <a:gd name="T15" fmla="*/ 117 h 180"/>
                <a:gd name="T16" fmla="*/ 101 w 101"/>
                <a:gd name="T17" fmla="*/ 137 h 180"/>
                <a:gd name="T18" fmla="*/ 82 w 101"/>
                <a:gd name="T19" fmla="*/ 137 h 180"/>
                <a:gd name="T20" fmla="*/ 82 w 101"/>
                <a:gd name="T21" fmla="*/ 180 h 180"/>
                <a:gd name="T22" fmla="*/ 64 w 101"/>
                <a:gd name="T23" fmla="*/ 180 h 180"/>
                <a:gd name="T24" fmla="*/ 64 w 101"/>
                <a:gd name="T25" fmla="*/ 117 h 180"/>
                <a:gd name="T26" fmla="*/ 64 w 101"/>
                <a:gd name="T27" fmla="*/ 36 h 180"/>
                <a:gd name="T28" fmla="*/ 18 w 101"/>
                <a:gd name="T29" fmla="*/ 117 h 180"/>
                <a:gd name="T30" fmla="*/ 64 w 101"/>
                <a:gd name="T3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80">
                  <a:moveTo>
                    <a:pt x="64" y="180"/>
                  </a:moveTo>
                  <a:lnTo>
                    <a:pt x="64" y="137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67" y="0"/>
                  </a:lnTo>
                  <a:lnTo>
                    <a:pt x="82" y="0"/>
                  </a:lnTo>
                  <a:lnTo>
                    <a:pt x="82" y="117"/>
                  </a:lnTo>
                  <a:lnTo>
                    <a:pt x="101" y="117"/>
                  </a:lnTo>
                  <a:lnTo>
                    <a:pt x="101" y="137"/>
                  </a:lnTo>
                  <a:lnTo>
                    <a:pt x="82" y="137"/>
                  </a:lnTo>
                  <a:lnTo>
                    <a:pt x="82" y="180"/>
                  </a:lnTo>
                  <a:lnTo>
                    <a:pt x="64" y="180"/>
                  </a:lnTo>
                  <a:close/>
                  <a:moveTo>
                    <a:pt x="64" y="117"/>
                  </a:moveTo>
                  <a:lnTo>
                    <a:pt x="64" y="36"/>
                  </a:lnTo>
                  <a:lnTo>
                    <a:pt x="18" y="117"/>
                  </a:lnTo>
                  <a:lnTo>
                    <a:pt x="64" y="117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5">
              <a:extLst>
                <a:ext uri="{FF2B5EF4-FFF2-40B4-BE49-F238E27FC236}">
                  <a16:creationId xmlns:a16="http://schemas.microsoft.com/office/drawing/2014/main" id="{6A874225-4860-458A-B2EB-8259F7991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8169" y="2984501"/>
              <a:ext cx="50800" cy="93663"/>
            </a:xfrm>
            <a:custGeom>
              <a:avLst/>
              <a:gdLst>
                <a:gd name="T0" fmla="*/ 0 w 97"/>
                <a:gd name="T1" fmla="*/ 129 h 179"/>
                <a:gd name="T2" fmla="*/ 18 w 97"/>
                <a:gd name="T3" fmla="*/ 127 h 179"/>
                <a:gd name="T4" fmla="*/ 21 w 97"/>
                <a:gd name="T5" fmla="*/ 143 h 179"/>
                <a:gd name="T6" fmla="*/ 28 w 97"/>
                <a:gd name="T7" fmla="*/ 152 h 179"/>
                <a:gd name="T8" fmla="*/ 37 w 97"/>
                <a:gd name="T9" fmla="*/ 159 h 179"/>
                <a:gd name="T10" fmla="*/ 47 w 97"/>
                <a:gd name="T11" fmla="*/ 160 h 179"/>
                <a:gd name="T12" fmla="*/ 59 w 97"/>
                <a:gd name="T13" fmla="*/ 159 h 179"/>
                <a:gd name="T14" fmla="*/ 69 w 97"/>
                <a:gd name="T15" fmla="*/ 149 h 179"/>
                <a:gd name="T16" fmla="*/ 76 w 97"/>
                <a:gd name="T17" fmla="*/ 136 h 179"/>
                <a:gd name="T18" fmla="*/ 77 w 97"/>
                <a:gd name="T19" fmla="*/ 117 h 179"/>
                <a:gd name="T20" fmla="*/ 76 w 97"/>
                <a:gd name="T21" fmla="*/ 99 h 179"/>
                <a:gd name="T22" fmla="*/ 69 w 97"/>
                <a:gd name="T23" fmla="*/ 87 h 179"/>
                <a:gd name="T24" fmla="*/ 59 w 97"/>
                <a:gd name="T25" fmla="*/ 79 h 179"/>
                <a:gd name="T26" fmla="*/ 47 w 97"/>
                <a:gd name="T27" fmla="*/ 77 h 179"/>
                <a:gd name="T28" fmla="*/ 38 w 97"/>
                <a:gd name="T29" fmla="*/ 77 h 179"/>
                <a:gd name="T30" fmla="*/ 31 w 97"/>
                <a:gd name="T31" fmla="*/ 81 h 179"/>
                <a:gd name="T32" fmla="*/ 24 w 97"/>
                <a:gd name="T33" fmla="*/ 86 h 179"/>
                <a:gd name="T34" fmla="*/ 20 w 97"/>
                <a:gd name="T35" fmla="*/ 94 h 179"/>
                <a:gd name="T36" fmla="*/ 3 w 97"/>
                <a:gd name="T37" fmla="*/ 92 h 179"/>
                <a:gd name="T38" fmla="*/ 17 w 97"/>
                <a:gd name="T39" fmla="*/ 0 h 179"/>
                <a:gd name="T40" fmla="*/ 90 w 97"/>
                <a:gd name="T41" fmla="*/ 0 h 179"/>
                <a:gd name="T42" fmla="*/ 90 w 97"/>
                <a:gd name="T43" fmla="*/ 20 h 179"/>
                <a:gd name="T44" fmla="*/ 31 w 97"/>
                <a:gd name="T45" fmla="*/ 20 h 179"/>
                <a:gd name="T46" fmla="*/ 24 w 97"/>
                <a:gd name="T47" fmla="*/ 69 h 179"/>
                <a:gd name="T48" fmla="*/ 37 w 97"/>
                <a:gd name="T49" fmla="*/ 58 h 179"/>
                <a:gd name="T50" fmla="*/ 51 w 97"/>
                <a:gd name="T51" fmla="*/ 57 h 179"/>
                <a:gd name="T52" fmla="*/ 60 w 97"/>
                <a:gd name="T53" fmla="*/ 58 h 179"/>
                <a:gd name="T54" fmla="*/ 76 w 97"/>
                <a:gd name="T55" fmla="*/ 66 h 179"/>
                <a:gd name="T56" fmla="*/ 83 w 97"/>
                <a:gd name="T57" fmla="*/ 73 h 179"/>
                <a:gd name="T58" fmla="*/ 90 w 97"/>
                <a:gd name="T59" fmla="*/ 81 h 179"/>
                <a:gd name="T60" fmla="*/ 96 w 97"/>
                <a:gd name="T61" fmla="*/ 102 h 179"/>
                <a:gd name="T62" fmla="*/ 97 w 97"/>
                <a:gd name="T63" fmla="*/ 114 h 179"/>
                <a:gd name="T64" fmla="*/ 96 w 97"/>
                <a:gd name="T65" fmla="*/ 127 h 179"/>
                <a:gd name="T66" fmla="*/ 90 w 97"/>
                <a:gd name="T67" fmla="*/ 150 h 179"/>
                <a:gd name="T68" fmla="*/ 83 w 97"/>
                <a:gd name="T69" fmla="*/ 160 h 179"/>
                <a:gd name="T70" fmla="*/ 76 w 97"/>
                <a:gd name="T71" fmla="*/ 169 h 179"/>
                <a:gd name="T72" fmla="*/ 59 w 97"/>
                <a:gd name="T73" fmla="*/ 178 h 179"/>
                <a:gd name="T74" fmla="*/ 47 w 97"/>
                <a:gd name="T75" fmla="*/ 179 h 179"/>
                <a:gd name="T76" fmla="*/ 37 w 97"/>
                <a:gd name="T77" fmla="*/ 178 h 179"/>
                <a:gd name="T78" fmla="*/ 21 w 97"/>
                <a:gd name="T79" fmla="*/ 172 h 179"/>
                <a:gd name="T80" fmla="*/ 14 w 97"/>
                <a:gd name="T81" fmla="*/ 166 h 179"/>
                <a:gd name="T82" fmla="*/ 8 w 97"/>
                <a:gd name="T83" fmla="*/ 159 h 179"/>
                <a:gd name="T84" fmla="*/ 1 w 97"/>
                <a:gd name="T85" fmla="*/ 140 h 179"/>
                <a:gd name="T86" fmla="*/ 0 w 97"/>
                <a:gd name="T87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79">
                  <a:moveTo>
                    <a:pt x="0" y="129"/>
                  </a:moveTo>
                  <a:lnTo>
                    <a:pt x="18" y="127"/>
                  </a:lnTo>
                  <a:lnTo>
                    <a:pt x="21" y="143"/>
                  </a:lnTo>
                  <a:lnTo>
                    <a:pt x="28" y="152"/>
                  </a:lnTo>
                  <a:lnTo>
                    <a:pt x="37" y="159"/>
                  </a:lnTo>
                  <a:lnTo>
                    <a:pt x="47" y="160"/>
                  </a:lnTo>
                  <a:lnTo>
                    <a:pt x="59" y="159"/>
                  </a:lnTo>
                  <a:lnTo>
                    <a:pt x="69" y="149"/>
                  </a:lnTo>
                  <a:lnTo>
                    <a:pt x="76" y="136"/>
                  </a:lnTo>
                  <a:lnTo>
                    <a:pt x="77" y="117"/>
                  </a:lnTo>
                  <a:lnTo>
                    <a:pt x="76" y="99"/>
                  </a:lnTo>
                  <a:lnTo>
                    <a:pt x="69" y="87"/>
                  </a:lnTo>
                  <a:lnTo>
                    <a:pt x="59" y="79"/>
                  </a:lnTo>
                  <a:lnTo>
                    <a:pt x="47" y="77"/>
                  </a:lnTo>
                  <a:lnTo>
                    <a:pt x="38" y="77"/>
                  </a:lnTo>
                  <a:lnTo>
                    <a:pt x="31" y="81"/>
                  </a:lnTo>
                  <a:lnTo>
                    <a:pt x="24" y="86"/>
                  </a:lnTo>
                  <a:lnTo>
                    <a:pt x="20" y="94"/>
                  </a:lnTo>
                  <a:lnTo>
                    <a:pt x="3" y="92"/>
                  </a:lnTo>
                  <a:lnTo>
                    <a:pt x="17" y="0"/>
                  </a:lnTo>
                  <a:lnTo>
                    <a:pt x="90" y="0"/>
                  </a:lnTo>
                  <a:lnTo>
                    <a:pt x="90" y="20"/>
                  </a:lnTo>
                  <a:lnTo>
                    <a:pt x="31" y="20"/>
                  </a:lnTo>
                  <a:lnTo>
                    <a:pt x="24" y="69"/>
                  </a:lnTo>
                  <a:lnTo>
                    <a:pt x="37" y="58"/>
                  </a:lnTo>
                  <a:lnTo>
                    <a:pt x="51" y="57"/>
                  </a:lnTo>
                  <a:lnTo>
                    <a:pt x="60" y="58"/>
                  </a:lnTo>
                  <a:lnTo>
                    <a:pt x="76" y="66"/>
                  </a:lnTo>
                  <a:lnTo>
                    <a:pt x="83" y="73"/>
                  </a:lnTo>
                  <a:lnTo>
                    <a:pt x="90" y="81"/>
                  </a:lnTo>
                  <a:lnTo>
                    <a:pt x="96" y="102"/>
                  </a:lnTo>
                  <a:lnTo>
                    <a:pt x="97" y="114"/>
                  </a:lnTo>
                  <a:lnTo>
                    <a:pt x="96" y="127"/>
                  </a:lnTo>
                  <a:lnTo>
                    <a:pt x="90" y="150"/>
                  </a:lnTo>
                  <a:lnTo>
                    <a:pt x="83" y="160"/>
                  </a:lnTo>
                  <a:lnTo>
                    <a:pt x="76" y="169"/>
                  </a:lnTo>
                  <a:lnTo>
                    <a:pt x="59" y="178"/>
                  </a:lnTo>
                  <a:lnTo>
                    <a:pt x="47" y="179"/>
                  </a:lnTo>
                  <a:lnTo>
                    <a:pt x="37" y="178"/>
                  </a:lnTo>
                  <a:lnTo>
                    <a:pt x="21" y="172"/>
                  </a:lnTo>
                  <a:lnTo>
                    <a:pt x="14" y="166"/>
                  </a:lnTo>
                  <a:lnTo>
                    <a:pt x="8" y="159"/>
                  </a:lnTo>
                  <a:lnTo>
                    <a:pt x="1" y="14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6">
              <a:extLst>
                <a:ext uri="{FF2B5EF4-FFF2-40B4-BE49-F238E27FC236}">
                  <a16:creationId xmlns:a16="http://schemas.microsoft.com/office/drawing/2014/main" id="{72BB56AA-3938-4EE1-BC84-C39CE9DA3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1819" y="2292351"/>
              <a:ext cx="52388" cy="96838"/>
            </a:xfrm>
            <a:custGeom>
              <a:avLst/>
              <a:gdLst>
                <a:gd name="T0" fmla="*/ 95 w 97"/>
                <a:gd name="T1" fmla="*/ 45 h 182"/>
                <a:gd name="T2" fmla="*/ 76 w 97"/>
                <a:gd name="T3" fmla="*/ 46 h 182"/>
                <a:gd name="T4" fmla="*/ 73 w 97"/>
                <a:gd name="T5" fmla="*/ 35 h 182"/>
                <a:gd name="T6" fmla="*/ 69 w 97"/>
                <a:gd name="T7" fmla="*/ 27 h 182"/>
                <a:gd name="T8" fmla="*/ 61 w 97"/>
                <a:gd name="T9" fmla="*/ 20 h 182"/>
                <a:gd name="T10" fmla="*/ 51 w 97"/>
                <a:gd name="T11" fmla="*/ 19 h 182"/>
                <a:gd name="T12" fmla="*/ 44 w 97"/>
                <a:gd name="T13" fmla="*/ 19 h 182"/>
                <a:gd name="T14" fmla="*/ 31 w 97"/>
                <a:gd name="T15" fmla="*/ 29 h 182"/>
                <a:gd name="T16" fmla="*/ 27 w 97"/>
                <a:gd name="T17" fmla="*/ 37 h 182"/>
                <a:gd name="T18" fmla="*/ 20 w 97"/>
                <a:gd name="T19" fmla="*/ 58 h 182"/>
                <a:gd name="T20" fmla="*/ 18 w 97"/>
                <a:gd name="T21" fmla="*/ 88 h 182"/>
                <a:gd name="T22" fmla="*/ 25 w 97"/>
                <a:gd name="T23" fmla="*/ 78 h 182"/>
                <a:gd name="T24" fmla="*/ 34 w 97"/>
                <a:gd name="T25" fmla="*/ 70 h 182"/>
                <a:gd name="T26" fmla="*/ 43 w 97"/>
                <a:gd name="T27" fmla="*/ 65 h 182"/>
                <a:gd name="T28" fmla="*/ 54 w 97"/>
                <a:gd name="T29" fmla="*/ 65 h 182"/>
                <a:gd name="T30" fmla="*/ 61 w 97"/>
                <a:gd name="T31" fmla="*/ 65 h 182"/>
                <a:gd name="T32" fmla="*/ 77 w 97"/>
                <a:gd name="T33" fmla="*/ 73 h 182"/>
                <a:gd name="T34" fmla="*/ 84 w 97"/>
                <a:gd name="T35" fmla="*/ 80 h 182"/>
                <a:gd name="T36" fmla="*/ 90 w 97"/>
                <a:gd name="T37" fmla="*/ 88 h 182"/>
                <a:gd name="T38" fmla="*/ 96 w 97"/>
                <a:gd name="T39" fmla="*/ 109 h 182"/>
                <a:gd name="T40" fmla="*/ 97 w 97"/>
                <a:gd name="T41" fmla="*/ 122 h 182"/>
                <a:gd name="T42" fmla="*/ 96 w 97"/>
                <a:gd name="T43" fmla="*/ 139 h 182"/>
                <a:gd name="T44" fmla="*/ 90 w 97"/>
                <a:gd name="T45" fmla="*/ 155 h 182"/>
                <a:gd name="T46" fmla="*/ 83 w 97"/>
                <a:gd name="T47" fmla="*/ 168 h 182"/>
                <a:gd name="T48" fmla="*/ 74 w 97"/>
                <a:gd name="T49" fmla="*/ 177 h 182"/>
                <a:gd name="T50" fmla="*/ 63 w 97"/>
                <a:gd name="T51" fmla="*/ 182 h 182"/>
                <a:gd name="T52" fmla="*/ 51 w 97"/>
                <a:gd name="T53" fmla="*/ 182 h 182"/>
                <a:gd name="T54" fmla="*/ 40 w 97"/>
                <a:gd name="T55" fmla="*/ 182 h 182"/>
                <a:gd name="T56" fmla="*/ 23 w 97"/>
                <a:gd name="T57" fmla="*/ 172 h 182"/>
                <a:gd name="T58" fmla="*/ 14 w 97"/>
                <a:gd name="T59" fmla="*/ 162 h 182"/>
                <a:gd name="T60" fmla="*/ 8 w 97"/>
                <a:gd name="T61" fmla="*/ 152 h 182"/>
                <a:gd name="T62" fmla="*/ 1 w 97"/>
                <a:gd name="T63" fmla="*/ 119 h 182"/>
                <a:gd name="T64" fmla="*/ 0 w 97"/>
                <a:gd name="T65" fmla="*/ 96 h 182"/>
                <a:gd name="T66" fmla="*/ 1 w 97"/>
                <a:gd name="T67" fmla="*/ 72 h 182"/>
                <a:gd name="T68" fmla="*/ 8 w 97"/>
                <a:gd name="T69" fmla="*/ 35 h 182"/>
                <a:gd name="T70" fmla="*/ 15 w 97"/>
                <a:gd name="T71" fmla="*/ 23 h 182"/>
                <a:gd name="T72" fmla="*/ 23 w 97"/>
                <a:gd name="T73" fmla="*/ 13 h 182"/>
                <a:gd name="T74" fmla="*/ 41 w 97"/>
                <a:gd name="T75" fmla="*/ 2 h 182"/>
                <a:gd name="T76" fmla="*/ 53 w 97"/>
                <a:gd name="T77" fmla="*/ 0 h 182"/>
                <a:gd name="T78" fmla="*/ 69 w 97"/>
                <a:gd name="T79" fmla="*/ 3 h 182"/>
                <a:gd name="T80" fmla="*/ 80 w 97"/>
                <a:gd name="T81" fmla="*/ 12 h 182"/>
                <a:gd name="T82" fmla="*/ 90 w 97"/>
                <a:gd name="T83" fmla="*/ 24 h 182"/>
                <a:gd name="T84" fmla="*/ 95 w 97"/>
                <a:gd name="T85" fmla="*/ 45 h 182"/>
                <a:gd name="T86" fmla="*/ 21 w 97"/>
                <a:gd name="T87" fmla="*/ 122 h 182"/>
                <a:gd name="T88" fmla="*/ 23 w 97"/>
                <a:gd name="T89" fmla="*/ 141 h 182"/>
                <a:gd name="T90" fmla="*/ 30 w 97"/>
                <a:gd name="T91" fmla="*/ 154 h 182"/>
                <a:gd name="T92" fmla="*/ 40 w 97"/>
                <a:gd name="T93" fmla="*/ 162 h 182"/>
                <a:gd name="T94" fmla="*/ 51 w 97"/>
                <a:gd name="T95" fmla="*/ 165 h 182"/>
                <a:gd name="T96" fmla="*/ 61 w 97"/>
                <a:gd name="T97" fmla="*/ 164 h 182"/>
                <a:gd name="T98" fmla="*/ 70 w 97"/>
                <a:gd name="T99" fmla="*/ 154 h 182"/>
                <a:gd name="T100" fmla="*/ 77 w 97"/>
                <a:gd name="T101" fmla="*/ 141 h 182"/>
                <a:gd name="T102" fmla="*/ 79 w 97"/>
                <a:gd name="T103" fmla="*/ 124 h 182"/>
                <a:gd name="T104" fmla="*/ 77 w 97"/>
                <a:gd name="T105" fmla="*/ 106 h 182"/>
                <a:gd name="T106" fmla="*/ 70 w 97"/>
                <a:gd name="T107" fmla="*/ 93 h 182"/>
                <a:gd name="T108" fmla="*/ 61 w 97"/>
                <a:gd name="T109" fmla="*/ 85 h 182"/>
                <a:gd name="T110" fmla="*/ 50 w 97"/>
                <a:gd name="T111" fmla="*/ 83 h 182"/>
                <a:gd name="T112" fmla="*/ 38 w 97"/>
                <a:gd name="T113" fmla="*/ 85 h 182"/>
                <a:gd name="T114" fmla="*/ 30 w 97"/>
                <a:gd name="T115" fmla="*/ 93 h 182"/>
                <a:gd name="T116" fmla="*/ 23 w 97"/>
                <a:gd name="T117" fmla="*/ 105 h 182"/>
                <a:gd name="T118" fmla="*/ 21 w 97"/>
                <a:gd name="T119" fmla="*/ 12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182">
                  <a:moveTo>
                    <a:pt x="95" y="45"/>
                  </a:moveTo>
                  <a:lnTo>
                    <a:pt x="76" y="46"/>
                  </a:lnTo>
                  <a:lnTo>
                    <a:pt x="73" y="35"/>
                  </a:lnTo>
                  <a:lnTo>
                    <a:pt x="69" y="27"/>
                  </a:lnTo>
                  <a:lnTo>
                    <a:pt x="61" y="20"/>
                  </a:lnTo>
                  <a:lnTo>
                    <a:pt x="51" y="19"/>
                  </a:lnTo>
                  <a:lnTo>
                    <a:pt x="44" y="19"/>
                  </a:lnTo>
                  <a:lnTo>
                    <a:pt x="31" y="29"/>
                  </a:lnTo>
                  <a:lnTo>
                    <a:pt x="27" y="37"/>
                  </a:lnTo>
                  <a:lnTo>
                    <a:pt x="20" y="58"/>
                  </a:lnTo>
                  <a:lnTo>
                    <a:pt x="18" y="88"/>
                  </a:lnTo>
                  <a:lnTo>
                    <a:pt x="25" y="78"/>
                  </a:lnTo>
                  <a:lnTo>
                    <a:pt x="34" y="70"/>
                  </a:lnTo>
                  <a:lnTo>
                    <a:pt x="43" y="65"/>
                  </a:lnTo>
                  <a:lnTo>
                    <a:pt x="54" y="65"/>
                  </a:lnTo>
                  <a:lnTo>
                    <a:pt x="61" y="65"/>
                  </a:lnTo>
                  <a:lnTo>
                    <a:pt x="77" y="73"/>
                  </a:lnTo>
                  <a:lnTo>
                    <a:pt x="84" y="80"/>
                  </a:lnTo>
                  <a:lnTo>
                    <a:pt x="90" y="88"/>
                  </a:lnTo>
                  <a:lnTo>
                    <a:pt x="96" y="109"/>
                  </a:lnTo>
                  <a:lnTo>
                    <a:pt x="97" y="122"/>
                  </a:lnTo>
                  <a:lnTo>
                    <a:pt x="96" y="139"/>
                  </a:lnTo>
                  <a:lnTo>
                    <a:pt x="90" y="155"/>
                  </a:lnTo>
                  <a:lnTo>
                    <a:pt x="83" y="168"/>
                  </a:lnTo>
                  <a:lnTo>
                    <a:pt x="74" y="177"/>
                  </a:lnTo>
                  <a:lnTo>
                    <a:pt x="63" y="182"/>
                  </a:lnTo>
                  <a:lnTo>
                    <a:pt x="51" y="182"/>
                  </a:lnTo>
                  <a:lnTo>
                    <a:pt x="40" y="182"/>
                  </a:lnTo>
                  <a:lnTo>
                    <a:pt x="23" y="172"/>
                  </a:lnTo>
                  <a:lnTo>
                    <a:pt x="14" y="162"/>
                  </a:lnTo>
                  <a:lnTo>
                    <a:pt x="8" y="152"/>
                  </a:lnTo>
                  <a:lnTo>
                    <a:pt x="1" y="119"/>
                  </a:lnTo>
                  <a:lnTo>
                    <a:pt x="0" y="96"/>
                  </a:lnTo>
                  <a:lnTo>
                    <a:pt x="1" y="72"/>
                  </a:lnTo>
                  <a:lnTo>
                    <a:pt x="8" y="35"/>
                  </a:lnTo>
                  <a:lnTo>
                    <a:pt x="15" y="23"/>
                  </a:lnTo>
                  <a:lnTo>
                    <a:pt x="23" y="13"/>
                  </a:lnTo>
                  <a:lnTo>
                    <a:pt x="41" y="2"/>
                  </a:lnTo>
                  <a:lnTo>
                    <a:pt x="53" y="0"/>
                  </a:lnTo>
                  <a:lnTo>
                    <a:pt x="69" y="3"/>
                  </a:lnTo>
                  <a:lnTo>
                    <a:pt x="80" y="12"/>
                  </a:lnTo>
                  <a:lnTo>
                    <a:pt x="90" y="24"/>
                  </a:lnTo>
                  <a:lnTo>
                    <a:pt x="95" y="45"/>
                  </a:lnTo>
                  <a:close/>
                  <a:moveTo>
                    <a:pt x="21" y="122"/>
                  </a:moveTo>
                  <a:lnTo>
                    <a:pt x="23" y="141"/>
                  </a:lnTo>
                  <a:lnTo>
                    <a:pt x="30" y="154"/>
                  </a:lnTo>
                  <a:lnTo>
                    <a:pt x="40" y="162"/>
                  </a:lnTo>
                  <a:lnTo>
                    <a:pt x="51" y="165"/>
                  </a:lnTo>
                  <a:lnTo>
                    <a:pt x="61" y="164"/>
                  </a:lnTo>
                  <a:lnTo>
                    <a:pt x="70" y="154"/>
                  </a:lnTo>
                  <a:lnTo>
                    <a:pt x="77" y="141"/>
                  </a:lnTo>
                  <a:lnTo>
                    <a:pt x="79" y="124"/>
                  </a:lnTo>
                  <a:lnTo>
                    <a:pt x="77" y="106"/>
                  </a:lnTo>
                  <a:lnTo>
                    <a:pt x="70" y="93"/>
                  </a:lnTo>
                  <a:lnTo>
                    <a:pt x="61" y="85"/>
                  </a:lnTo>
                  <a:lnTo>
                    <a:pt x="50" y="83"/>
                  </a:lnTo>
                  <a:lnTo>
                    <a:pt x="38" y="85"/>
                  </a:lnTo>
                  <a:lnTo>
                    <a:pt x="30" y="93"/>
                  </a:lnTo>
                  <a:lnTo>
                    <a:pt x="23" y="105"/>
                  </a:lnTo>
                  <a:lnTo>
                    <a:pt x="21" y="122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647">
              <a:extLst>
                <a:ext uri="{FF2B5EF4-FFF2-40B4-BE49-F238E27FC236}">
                  <a16:creationId xmlns:a16="http://schemas.microsoft.com/office/drawing/2014/main" id="{46B077F0-C51A-423D-8CB9-5BC4E0BD0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4394" y="2911476"/>
              <a:ext cx="3365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648">
              <a:extLst>
                <a:ext uri="{FF2B5EF4-FFF2-40B4-BE49-F238E27FC236}">
                  <a16:creationId xmlns:a16="http://schemas.microsoft.com/office/drawing/2014/main" id="{68B783A7-D80B-429E-AC94-0B25597B9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4394" y="2911476"/>
              <a:ext cx="336550" cy="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649">
              <a:extLst>
                <a:ext uri="{FF2B5EF4-FFF2-40B4-BE49-F238E27FC236}">
                  <a16:creationId xmlns:a16="http://schemas.microsoft.com/office/drawing/2014/main" id="{9D19ADE7-6132-40F6-A452-D1216DBFE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5407" y="2911476"/>
              <a:ext cx="3365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650">
              <a:extLst>
                <a:ext uri="{FF2B5EF4-FFF2-40B4-BE49-F238E27FC236}">
                  <a16:creationId xmlns:a16="http://schemas.microsoft.com/office/drawing/2014/main" id="{7BC7392E-8FF1-4B14-84A9-0A6832511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5407" y="2911476"/>
              <a:ext cx="336550" cy="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651">
              <a:extLst>
                <a:ext uri="{FF2B5EF4-FFF2-40B4-BE49-F238E27FC236}">
                  <a16:creationId xmlns:a16="http://schemas.microsoft.com/office/drawing/2014/main" id="{309568BD-D238-4B02-BB17-8574D60DD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997201"/>
              <a:ext cx="0" cy="334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652">
              <a:extLst>
                <a:ext uri="{FF2B5EF4-FFF2-40B4-BE49-F238E27FC236}">
                  <a16:creationId xmlns:a16="http://schemas.microsoft.com/office/drawing/2014/main" id="{426729FB-83E1-4885-BF6F-E722FA07C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997201"/>
              <a:ext cx="0" cy="334963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653">
              <a:extLst>
                <a:ext uri="{FF2B5EF4-FFF2-40B4-BE49-F238E27FC236}">
                  <a16:creationId xmlns:a16="http://schemas.microsoft.com/office/drawing/2014/main" id="{2C8D762E-9819-41BE-89A1-243B61F8D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500314"/>
              <a:ext cx="0" cy="334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654">
              <a:extLst>
                <a:ext uri="{FF2B5EF4-FFF2-40B4-BE49-F238E27FC236}">
                  <a16:creationId xmlns:a16="http://schemas.microsoft.com/office/drawing/2014/main" id="{0F710A0D-999B-4D24-98C1-95EA9FDF9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3969" y="2500314"/>
              <a:ext cx="0" cy="334963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655">
              <a:extLst>
                <a:ext uri="{FF2B5EF4-FFF2-40B4-BE49-F238E27FC236}">
                  <a16:creationId xmlns:a16="http://schemas.microsoft.com/office/drawing/2014/main" id="{05C8E539-17BE-4376-BE6D-F892F79BB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7519" y="2508251"/>
              <a:ext cx="0" cy="3365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656">
              <a:extLst>
                <a:ext uri="{FF2B5EF4-FFF2-40B4-BE49-F238E27FC236}">
                  <a16:creationId xmlns:a16="http://schemas.microsoft.com/office/drawing/2014/main" id="{CBA57809-D5CE-4BF9-B513-C745F8BDD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7519" y="2508251"/>
              <a:ext cx="0" cy="336550"/>
            </a:xfrm>
            <a:prstGeom prst="line">
              <a:avLst/>
            </a:prstGeom>
            <a:noFill/>
            <a:ln w="12700">
              <a:solidFill>
                <a:srgbClr val="326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57">
              <a:extLst>
                <a:ext uri="{FF2B5EF4-FFF2-40B4-BE49-F238E27FC236}">
                  <a16:creationId xmlns:a16="http://schemas.microsoft.com/office/drawing/2014/main" id="{87782D19-0F07-4715-91D1-4D4D72CB8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8369" y="2763839"/>
              <a:ext cx="50800" cy="96838"/>
            </a:xfrm>
            <a:custGeom>
              <a:avLst/>
              <a:gdLst>
                <a:gd name="T0" fmla="*/ 3 w 96"/>
                <a:gd name="T1" fmla="*/ 138 h 182"/>
                <a:gd name="T2" fmla="*/ 20 w 96"/>
                <a:gd name="T3" fmla="*/ 135 h 182"/>
                <a:gd name="T4" fmla="*/ 23 w 96"/>
                <a:gd name="T5" fmla="*/ 148 h 182"/>
                <a:gd name="T6" fmla="*/ 36 w 96"/>
                <a:gd name="T7" fmla="*/ 162 h 182"/>
                <a:gd name="T8" fmla="*/ 44 w 96"/>
                <a:gd name="T9" fmla="*/ 163 h 182"/>
                <a:gd name="T10" fmla="*/ 53 w 96"/>
                <a:gd name="T11" fmla="*/ 162 h 182"/>
                <a:gd name="T12" fmla="*/ 62 w 96"/>
                <a:gd name="T13" fmla="*/ 158 h 182"/>
                <a:gd name="T14" fmla="*/ 68 w 96"/>
                <a:gd name="T15" fmla="*/ 149 h 182"/>
                <a:gd name="T16" fmla="*/ 73 w 96"/>
                <a:gd name="T17" fmla="*/ 136 h 182"/>
                <a:gd name="T18" fmla="*/ 78 w 96"/>
                <a:gd name="T19" fmla="*/ 119 h 182"/>
                <a:gd name="T20" fmla="*/ 79 w 96"/>
                <a:gd name="T21" fmla="*/ 99 h 182"/>
                <a:gd name="T22" fmla="*/ 79 w 96"/>
                <a:gd name="T23" fmla="*/ 94 h 182"/>
                <a:gd name="T24" fmla="*/ 72 w 96"/>
                <a:gd name="T25" fmla="*/ 105 h 182"/>
                <a:gd name="T26" fmla="*/ 63 w 96"/>
                <a:gd name="T27" fmla="*/ 112 h 182"/>
                <a:gd name="T28" fmla="*/ 55 w 96"/>
                <a:gd name="T29" fmla="*/ 117 h 182"/>
                <a:gd name="T30" fmla="*/ 44 w 96"/>
                <a:gd name="T31" fmla="*/ 117 h 182"/>
                <a:gd name="T32" fmla="*/ 36 w 96"/>
                <a:gd name="T33" fmla="*/ 117 h 182"/>
                <a:gd name="T34" fmla="*/ 20 w 96"/>
                <a:gd name="T35" fmla="*/ 109 h 182"/>
                <a:gd name="T36" fmla="*/ 13 w 96"/>
                <a:gd name="T37" fmla="*/ 102 h 182"/>
                <a:gd name="T38" fmla="*/ 7 w 96"/>
                <a:gd name="T39" fmla="*/ 94 h 182"/>
                <a:gd name="T40" fmla="*/ 1 w 96"/>
                <a:gd name="T41" fmla="*/ 73 h 182"/>
                <a:gd name="T42" fmla="*/ 0 w 96"/>
                <a:gd name="T43" fmla="*/ 60 h 182"/>
                <a:gd name="T44" fmla="*/ 1 w 96"/>
                <a:gd name="T45" fmla="*/ 46 h 182"/>
                <a:gd name="T46" fmla="*/ 7 w 96"/>
                <a:gd name="T47" fmla="*/ 24 h 182"/>
                <a:gd name="T48" fmla="*/ 14 w 96"/>
                <a:gd name="T49" fmla="*/ 15 h 182"/>
                <a:gd name="T50" fmla="*/ 20 w 96"/>
                <a:gd name="T51" fmla="*/ 8 h 182"/>
                <a:gd name="T52" fmla="*/ 37 w 96"/>
                <a:gd name="T53" fmla="*/ 0 h 182"/>
                <a:gd name="T54" fmla="*/ 46 w 96"/>
                <a:gd name="T55" fmla="*/ 0 h 182"/>
                <a:gd name="T56" fmla="*/ 60 w 96"/>
                <a:gd name="T57" fmla="*/ 1 h 182"/>
                <a:gd name="T58" fmla="*/ 72 w 96"/>
                <a:gd name="T59" fmla="*/ 8 h 182"/>
                <a:gd name="T60" fmla="*/ 83 w 96"/>
                <a:gd name="T61" fmla="*/ 18 h 182"/>
                <a:gd name="T62" fmla="*/ 91 w 96"/>
                <a:gd name="T63" fmla="*/ 34 h 182"/>
                <a:gd name="T64" fmla="*/ 96 w 96"/>
                <a:gd name="T65" fmla="*/ 54 h 182"/>
                <a:gd name="T66" fmla="*/ 96 w 96"/>
                <a:gd name="T67" fmla="*/ 86 h 182"/>
                <a:gd name="T68" fmla="*/ 96 w 96"/>
                <a:gd name="T69" fmla="*/ 119 h 182"/>
                <a:gd name="T70" fmla="*/ 91 w 96"/>
                <a:gd name="T71" fmla="*/ 142 h 182"/>
                <a:gd name="T72" fmla="*/ 82 w 96"/>
                <a:gd name="T73" fmla="*/ 160 h 182"/>
                <a:gd name="T74" fmla="*/ 70 w 96"/>
                <a:gd name="T75" fmla="*/ 172 h 182"/>
                <a:gd name="T76" fmla="*/ 59 w 96"/>
                <a:gd name="T77" fmla="*/ 181 h 182"/>
                <a:gd name="T78" fmla="*/ 44 w 96"/>
                <a:gd name="T79" fmla="*/ 182 h 182"/>
                <a:gd name="T80" fmla="*/ 29 w 96"/>
                <a:gd name="T81" fmla="*/ 179 h 182"/>
                <a:gd name="T82" fmla="*/ 16 w 96"/>
                <a:gd name="T83" fmla="*/ 171 h 182"/>
                <a:gd name="T84" fmla="*/ 7 w 96"/>
                <a:gd name="T85" fmla="*/ 158 h 182"/>
                <a:gd name="T86" fmla="*/ 3 w 96"/>
                <a:gd name="T87" fmla="*/ 138 h 182"/>
                <a:gd name="T88" fmla="*/ 76 w 96"/>
                <a:gd name="T89" fmla="*/ 59 h 182"/>
                <a:gd name="T90" fmla="*/ 75 w 96"/>
                <a:gd name="T91" fmla="*/ 40 h 182"/>
                <a:gd name="T92" fmla="*/ 69 w 96"/>
                <a:gd name="T93" fmla="*/ 28 h 182"/>
                <a:gd name="T94" fmla="*/ 59 w 96"/>
                <a:gd name="T95" fmla="*/ 18 h 182"/>
                <a:gd name="T96" fmla="*/ 49 w 96"/>
                <a:gd name="T97" fmla="*/ 17 h 182"/>
                <a:gd name="T98" fmla="*/ 37 w 96"/>
                <a:gd name="T99" fmla="*/ 20 h 182"/>
                <a:gd name="T100" fmla="*/ 27 w 96"/>
                <a:gd name="T101" fmla="*/ 28 h 182"/>
                <a:gd name="T102" fmla="*/ 20 w 96"/>
                <a:gd name="T103" fmla="*/ 41 h 182"/>
                <a:gd name="T104" fmla="*/ 19 w 96"/>
                <a:gd name="T105" fmla="*/ 60 h 182"/>
                <a:gd name="T106" fmla="*/ 20 w 96"/>
                <a:gd name="T107" fmla="*/ 77 h 182"/>
                <a:gd name="T108" fmla="*/ 27 w 96"/>
                <a:gd name="T109" fmla="*/ 89 h 182"/>
                <a:gd name="T110" fmla="*/ 37 w 96"/>
                <a:gd name="T111" fmla="*/ 97 h 182"/>
                <a:gd name="T112" fmla="*/ 49 w 96"/>
                <a:gd name="T113" fmla="*/ 99 h 182"/>
                <a:gd name="T114" fmla="*/ 59 w 96"/>
                <a:gd name="T115" fmla="*/ 97 h 182"/>
                <a:gd name="T116" fmla="*/ 69 w 96"/>
                <a:gd name="T117" fmla="*/ 89 h 182"/>
                <a:gd name="T118" fmla="*/ 76 w 96"/>
                <a:gd name="T119" fmla="*/ 76 h 182"/>
                <a:gd name="T120" fmla="*/ 76 w 96"/>
                <a:gd name="T121" fmla="*/ 5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182">
                  <a:moveTo>
                    <a:pt x="3" y="138"/>
                  </a:moveTo>
                  <a:lnTo>
                    <a:pt x="20" y="135"/>
                  </a:lnTo>
                  <a:lnTo>
                    <a:pt x="23" y="148"/>
                  </a:lnTo>
                  <a:lnTo>
                    <a:pt x="36" y="162"/>
                  </a:lnTo>
                  <a:lnTo>
                    <a:pt x="44" y="163"/>
                  </a:lnTo>
                  <a:lnTo>
                    <a:pt x="53" y="162"/>
                  </a:lnTo>
                  <a:lnTo>
                    <a:pt x="62" y="158"/>
                  </a:lnTo>
                  <a:lnTo>
                    <a:pt x="68" y="149"/>
                  </a:lnTo>
                  <a:lnTo>
                    <a:pt x="73" y="136"/>
                  </a:lnTo>
                  <a:lnTo>
                    <a:pt x="78" y="119"/>
                  </a:lnTo>
                  <a:lnTo>
                    <a:pt x="79" y="99"/>
                  </a:lnTo>
                  <a:lnTo>
                    <a:pt x="79" y="94"/>
                  </a:lnTo>
                  <a:lnTo>
                    <a:pt x="72" y="105"/>
                  </a:lnTo>
                  <a:lnTo>
                    <a:pt x="63" y="112"/>
                  </a:lnTo>
                  <a:lnTo>
                    <a:pt x="55" y="117"/>
                  </a:lnTo>
                  <a:lnTo>
                    <a:pt x="44" y="117"/>
                  </a:lnTo>
                  <a:lnTo>
                    <a:pt x="36" y="117"/>
                  </a:lnTo>
                  <a:lnTo>
                    <a:pt x="20" y="109"/>
                  </a:lnTo>
                  <a:lnTo>
                    <a:pt x="13" y="102"/>
                  </a:lnTo>
                  <a:lnTo>
                    <a:pt x="7" y="94"/>
                  </a:lnTo>
                  <a:lnTo>
                    <a:pt x="1" y="73"/>
                  </a:lnTo>
                  <a:lnTo>
                    <a:pt x="0" y="60"/>
                  </a:lnTo>
                  <a:lnTo>
                    <a:pt x="1" y="46"/>
                  </a:lnTo>
                  <a:lnTo>
                    <a:pt x="7" y="24"/>
                  </a:lnTo>
                  <a:lnTo>
                    <a:pt x="14" y="15"/>
                  </a:lnTo>
                  <a:lnTo>
                    <a:pt x="20" y="8"/>
                  </a:lnTo>
                  <a:lnTo>
                    <a:pt x="37" y="0"/>
                  </a:lnTo>
                  <a:lnTo>
                    <a:pt x="46" y="0"/>
                  </a:lnTo>
                  <a:lnTo>
                    <a:pt x="60" y="1"/>
                  </a:lnTo>
                  <a:lnTo>
                    <a:pt x="72" y="8"/>
                  </a:lnTo>
                  <a:lnTo>
                    <a:pt x="83" y="18"/>
                  </a:lnTo>
                  <a:lnTo>
                    <a:pt x="91" y="34"/>
                  </a:lnTo>
                  <a:lnTo>
                    <a:pt x="96" y="54"/>
                  </a:lnTo>
                  <a:lnTo>
                    <a:pt x="96" y="86"/>
                  </a:lnTo>
                  <a:lnTo>
                    <a:pt x="96" y="119"/>
                  </a:lnTo>
                  <a:lnTo>
                    <a:pt x="91" y="142"/>
                  </a:lnTo>
                  <a:lnTo>
                    <a:pt x="82" y="160"/>
                  </a:lnTo>
                  <a:lnTo>
                    <a:pt x="70" y="172"/>
                  </a:lnTo>
                  <a:lnTo>
                    <a:pt x="59" y="181"/>
                  </a:lnTo>
                  <a:lnTo>
                    <a:pt x="44" y="182"/>
                  </a:lnTo>
                  <a:lnTo>
                    <a:pt x="29" y="179"/>
                  </a:lnTo>
                  <a:lnTo>
                    <a:pt x="16" y="171"/>
                  </a:lnTo>
                  <a:lnTo>
                    <a:pt x="7" y="158"/>
                  </a:lnTo>
                  <a:lnTo>
                    <a:pt x="3" y="138"/>
                  </a:lnTo>
                  <a:close/>
                  <a:moveTo>
                    <a:pt x="76" y="59"/>
                  </a:moveTo>
                  <a:lnTo>
                    <a:pt x="75" y="40"/>
                  </a:lnTo>
                  <a:lnTo>
                    <a:pt x="69" y="28"/>
                  </a:lnTo>
                  <a:lnTo>
                    <a:pt x="59" y="18"/>
                  </a:lnTo>
                  <a:lnTo>
                    <a:pt x="49" y="17"/>
                  </a:lnTo>
                  <a:lnTo>
                    <a:pt x="37" y="20"/>
                  </a:lnTo>
                  <a:lnTo>
                    <a:pt x="27" y="28"/>
                  </a:lnTo>
                  <a:lnTo>
                    <a:pt x="20" y="41"/>
                  </a:lnTo>
                  <a:lnTo>
                    <a:pt x="19" y="60"/>
                  </a:lnTo>
                  <a:lnTo>
                    <a:pt x="20" y="77"/>
                  </a:lnTo>
                  <a:lnTo>
                    <a:pt x="27" y="89"/>
                  </a:lnTo>
                  <a:lnTo>
                    <a:pt x="37" y="97"/>
                  </a:lnTo>
                  <a:lnTo>
                    <a:pt x="49" y="99"/>
                  </a:lnTo>
                  <a:lnTo>
                    <a:pt x="59" y="97"/>
                  </a:lnTo>
                  <a:lnTo>
                    <a:pt x="69" y="89"/>
                  </a:lnTo>
                  <a:lnTo>
                    <a:pt x="76" y="76"/>
                  </a:lnTo>
                  <a:lnTo>
                    <a:pt x="76" y="59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58">
              <a:extLst>
                <a:ext uri="{FF2B5EF4-FFF2-40B4-BE49-F238E27FC236}">
                  <a16:creationId xmlns:a16="http://schemas.microsoft.com/office/drawing/2014/main" id="{379168FE-26E1-4F49-8668-C9ABBA1BF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032" y="2800351"/>
              <a:ext cx="66675" cy="87313"/>
            </a:xfrm>
            <a:custGeom>
              <a:avLst/>
              <a:gdLst>
                <a:gd name="T0" fmla="*/ 101 w 126"/>
                <a:gd name="T1" fmla="*/ 0 h 165"/>
                <a:gd name="T2" fmla="*/ 101 w 126"/>
                <a:gd name="T3" fmla="*/ 73 h 165"/>
                <a:gd name="T4" fmla="*/ 101 w 126"/>
                <a:gd name="T5" fmla="*/ 86 h 165"/>
                <a:gd name="T6" fmla="*/ 102 w 126"/>
                <a:gd name="T7" fmla="*/ 93 h 165"/>
                <a:gd name="T8" fmla="*/ 104 w 126"/>
                <a:gd name="T9" fmla="*/ 98 h 165"/>
                <a:gd name="T10" fmla="*/ 105 w 126"/>
                <a:gd name="T11" fmla="*/ 99 h 165"/>
                <a:gd name="T12" fmla="*/ 108 w 126"/>
                <a:gd name="T13" fmla="*/ 101 h 165"/>
                <a:gd name="T14" fmla="*/ 110 w 126"/>
                <a:gd name="T15" fmla="*/ 102 h 165"/>
                <a:gd name="T16" fmla="*/ 114 w 126"/>
                <a:gd name="T17" fmla="*/ 101 h 165"/>
                <a:gd name="T18" fmla="*/ 115 w 126"/>
                <a:gd name="T19" fmla="*/ 99 h 165"/>
                <a:gd name="T20" fmla="*/ 118 w 126"/>
                <a:gd name="T21" fmla="*/ 95 h 165"/>
                <a:gd name="T22" fmla="*/ 120 w 126"/>
                <a:gd name="T23" fmla="*/ 86 h 165"/>
                <a:gd name="T24" fmla="*/ 126 w 126"/>
                <a:gd name="T25" fmla="*/ 86 h 165"/>
                <a:gd name="T26" fmla="*/ 123 w 126"/>
                <a:gd name="T27" fmla="*/ 101 h 165"/>
                <a:gd name="T28" fmla="*/ 117 w 126"/>
                <a:gd name="T29" fmla="*/ 109 h 165"/>
                <a:gd name="T30" fmla="*/ 110 w 126"/>
                <a:gd name="T31" fmla="*/ 114 h 165"/>
                <a:gd name="T32" fmla="*/ 101 w 126"/>
                <a:gd name="T33" fmla="*/ 115 h 165"/>
                <a:gd name="T34" fmla="*/ 94 w 126"/>
                <a:gd name="T35" fmla="*/ 115 h 165"/>
                <a:gd name="T36" fmla="*/ 87 w 126"/>
                <a:gd name="T37" fmla="*/ 109 h 165"/>
                <a:gd name="T38" fmla="*/ 82 w 126"/>
                <a:gd name="T39" fmla="*/ 104 h 165"/>
                <a:gd name="T40" fmla="*/ 81 w 126"/>
                <a:gd name="T41" fmla="*/ 91 h 165"/>
                <a:gd name="T42" fmla="*/ 68 w 126"/>
                <a:gd name="T43" fmla="*/ 104 h 165"/>
                <a:gd name="T44" fmla="*/ 58 w 126"/>
                <a:gd name="T45" fmla="*/ 109 h 165"/>
                <a:gd name="T46" fmla="*/ 46 w 126"/>
                <a:gd name="T47" fmla="*/ 115 h 165"/>
                <a:gd name="T48" fmla="*/ 38 w 126"/>
                <a:gd name="T49" fmla="*/ 115 h 165"/>
                <a:gd name="T50" fmla="*/ 32 w 126"/>
                <a:gd name="T51" fmla="*/ 115 h 165"/>
                <a:gd name="T52" fmla="*/ 28 w 126"/>
                <a:gd name="T53" fmla="*/ 114 h 165"/>
                <a:gd name="T54" fmla="*/ 22 w 126"/>
                <a:gd name="T55" fmla="*/ 111 h 165"/>
                <a:gd name="T56" fmla="*/ 18 w 126"/>
                <a:gd name="T57" fmla="*/ 106 h 165"/>
                <a:gd name="T58" fmla="*/ 18 w 126"/>
                <a:gd name="T59" fmla="*/ 124 h 165"/>
                <a:gd name="T60" fmla="*/ 20 w 126"/>
                <a:gd name="T61" fmla="*/ 138 h 165"/>
                <a:gd name="T62" fmla="*/ 22 w 126"/>
                <a:gd name="T63" fmla="*/ 147 h 165"/>
                <a:gd name="T64" fmla="*/ 22 w 126"/>
                <a:gd name="T65" fmla="*/ 151 h 165"/>
                <a:gd name="T66" fmla="*/ 22 w 126"/>
                <a:gd name="T67" fmla="*/ 157 h 165"/>
                <a:gd name="T68" fmla="*/ 19 w 126"/>
                <a:gd name="T69" fmla="*/ 161 h 165"/>
                <a:gd name="T70" fmla="*/ 16 w 126"/>
                <a:gd name="T71" fmla="*/ 165 h 165"/>
                <a:gd name="T72" fmla="*/ 12 w 126"/>
                <a:gd name="T73" fmla="*/ 165 h 165"/>
                <a:gd name="T74" fmla="*/ 8 w 126"/>
                <a:gd name="T75" fmla="*/ 165 h 165"/>
                <a:gd name="T76" fmla="*/ 5 w 126"/>
                <a:gd name="T77" fmla="*/ 162 h 165"/>
                <a:gd name="T78" fmla="*/ 2 w 126"/>
                <a:gd name="T79" fmla="*/ 157 h 165"/>
                <a:gd name="T80" fmla="*/ 0 w 126"/>
                <a:gd name="T81" fmla="*/ 151 h 165"/>
                <a:gd name="T82" fmla="*/ 0 w 126"/>
                <a:gd name="T83" fmla="*/ 147 h 165"/>
                <a:gd name="T84" fmla="*/ 2 w 126"/>
                <a:gd name="T85" fmla="*/ 142 h 165"/>
                <a:gd name="T86" fmla="*/ 5 w 126"/>
                <a:gd name="T87" fmla="*/ 131 h 165"/>
                <a:gd name="T88" fmla="*/ 6 w 126"/>
                <a:gd name="T89" fmla="*/ 122 h 165"/>
                <a:gd name="T90" fmla="*/ 8 w 126"/>
                <a:gd name="T91" fmla="*/ 108 h 165"/>
                <a:gd name="T92" fmla="*/ 8 w 126"/>
                <a:gd name="T93" fmla="*/ 96 h 165"/>
                <a:gd name="T94" fmla="*/ 8 w 126"/>
                <a:gd name="T95" fmla="*/ 0 h 165"/>
                <a:gd name="T96" fmla="*/ 28 w 126"/>
                <a:gd name="T97" fmla="*/ 0 h 165"/>
                <a:gd name="T98" fmla="*/ 28 w 126"/>
                <a:gd name="T99" fmla="*/ 71 h 165"/>
                <a:gd name="T100" fmla="*/ 28 w 126"/>
                <a:gd name="T101" fmla="*/ 82 h 165"/>
                <a:gd name="T102" fmla="*/ 31 w 126"/>
                <a:gd name="T103" fmla="*/ 88 h 165"/>
                <a:gd name="T104" fmla="*/ 33 w 126"/>
                <a:gd name="T105" fmla="*/ 93 h 165"/>
                <a:gd name="T106" fmla="*/ 38 w 126"/>
                <a:gd name="T107" fmla="*/ 96 h 165"/>
                <a:gd name="T108" fmla="*/ 42 w 126"/>
                <a:gd name="T109" fmla="*/ 99 h 165"/>
                <a:gd name="T110" fmla="*/ 48 w 126"/>
                <a:gd name="T111" fmla="*/ 99 h 165"/>
                <a:gd name="T112" fmla="*/ 55 w 126"/>
                <a:gd name="T113" fmla="*/ 99 h 165"/>
                <a:gd name="T114" fmla="*/ 64 w 126"/>
                <a:gd name="T115" fmla="*/ 96 h 165"/>
                <a:gd name="T116" fmla="*/ 72 w 126"/>
                <a:gd name="T117" fmla="*/ 92 h 165"/>
                <a:gd name="T118" fmla="*/ 81 w 126"/>
                <a:gd name="T119" fmla="*/ 83 h 165"/>
                <a:gd name="T120" fmla="*/ 81 w 126"/>
                <a:gd name="T121" fmla="*/ 0 h 165"/>
                <a:gd name="T122" fmla="*/ 101 w 126"/>
                <a:gd name="T12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165">
                  <a:moveTo>
                    <a:pt x="101" y="0"/>
                  </a:moveTo>
                  <a:lnTo>
                    <a:pt x="101" y="73"/>
                  </a:lnTo>
                  <a:lnTo>
                    <a:pt x="101" y="86"/>
                  </a:lnTo>
                  <a:lnTo>
                    <a:pt x="102" y="93"/>
                  </a:lnTo>
                  <a:lnTo>
                    <a:pt x="104" y="98"/>
                  </a:lnTo>
                  <a:lnTo>
                    <a:pt x="105" y="99"/>
                  </a:lnTo>
                  <a:lnTo>
                    <a:pt x="108" y="101"/>
                  </a:lnTo>
                  <a:lnTo>
                    <a:pt x="110" y="102"/>
                  </a:lnTo>
                  <a:lnTo>
                    <a:pt x="114" y="101"/>
                  </a:lnTo>
                  <a:lnTo>
                    <a:pt x="115" y="99"/>
                  </a:lnTo>
                  <a:lnTo>
                    <a:pt x="118" y="95"/>
                  </a:lnTo>
                  <a:lnTo>
                    <a:pt x="120" y="86"/>
                  </a:lnTo>
                  <a:lnTo>
                    <a:pt x="126" y="86"/>
                  </a:lnTo>
                  <a:lnTo>
                    <a:pt x="123" y="101"/>
                  </a:lnTo>
                  <a:lnTo>
                    <a:pt x="117" y="109"/>
                  </a:lnTo>
                  <a:lnTo>
                    <a:pt x="110" y="114"/>
                  </a:lnTo>
                  <a:lnTo>
                    <a:pt x="101" y="115"/>
                  </a:lnTo>
                  <a:lnTo>
                    <a:pt x="94" y="115"/>
                  </a:lnTo>
                  <a:lnTo>
                    <a:pt x="87" y="109"/>
                  </a:lnTo>
                  <a:lnTo>
                    <a:pt x="82" y="104"/>
                  </a:lnTo>
                  <a:lnTo>
                    <a:pt x="81" y="91"/>
                  </a:lnTo>
                  <a:lnTo>
                    <a:pt x="68" y="104"/>
                  </a:lnTo>
                  <a:lnTo>
                    <a:pt x="58" y="109"/>
                  </a:lnTo>
                  <a:lnTo>
                    <a:pt x="46" y="115"/>
                  </a:lnTo>
                  <a:lnTo>
                    <a:pt x="38" y="115"/>
                  </a:lnTo>
                  <a:lnTo>
                    <a:pt x="32" y="115"/>
                  </a:lnTo>
                  <a:lnTo>
                    <a:pt x="28" y="114"/>
                  </a:lnTo>
                  <a:lnTo>
                    <a:pt x="22" y="111"/>
                  </a:lnTo>
                  <a:lnTo>
                    <a:pt x="18" y="106"/>
                  </a:lnTo>
                  <a:lnTo>
                    <a:pt x="18" y="124"/>
                  </a:lnTo>
                  <a:lnTo>
                    <a:pt x="20" y="138"/>
                  </a:lnTo>
                  <a:lnTo>
                    <a:pt x="22" y="147"/>
                  </a:lnTo>
                  <a:lnTo>
                    <a:pt x="22" y="151"/>
                  </a:lnTo>
                  <a:lnTo>
                    <a:pt x="22" y="157"/>
                  </a:lnTo>
                  <a:lnTo>
                    <a:pt x="19" y="161"/>
                  </a:lnTo>
                  <a:lnTo>
                    <a:pt x="16" y="165"/>
                  </a:lnTo>
                  <a:lnTo>
                    <a:pt x="12" y="165"/>
                  </a:lnTo>
                  <a:lnTo>
                    <a:pt x="8" y="165"/>
                  </a:lnTo>
                  <a:lnTo>
                    <a:pt x="5" y="162"/>
                  </a:lnTo>
                  <a:lnTo>
                    <a:pt x="2" y="157"/>
                  </a:lnTo>
                  <a:lnTo>
                    <a:pt x="0" y="151"/>
                  </a:lnTo>
                  <a:lnTo>
                    <a:pt x="0" y="147"/>
                  </a:lnTo>
                  <a:lnTo>
                    <a:pt x="2" y="142"/>
                  </a:lnTo>
                  <a:lnTo>
                    <a:pt x="5" y="131"/>
                  </a:lnTo>
                  <a:lnTo>
                    <a:pt x="6" y="122"/>
                  </a:lnTo>
                  <a:lnTo>
                    <a:pt x="8" y="108"/>
                  </a:lnTo>
                  <a:lnTo>
                    <a:pt x="8" y="96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71"/>
                  </a:lnTo>
                  <a:lnTo>
                    <a:pt x="28" y="82"/>
                  </a:lnTo>
                  <a:lnTo>
                    <a:pt x="31" y="88"/>
                  </a:lnTo>
                  <a:lnTo>
                    <a:pt x="33" y="93"/>
                  </a:lnTo>
                  <a:lnTo>
                    <a:pt x="38" y="96"/>
                  </a:lnTo>
                  <a:lnTo>
                    <a:pt x="42" y="99"/>
                  </a:lnTo>
                  <a:lnTo>
                    <a:pt x="48" y="99"/>
                  </a:lnTo>
                  <a:lnTo>
                    <a:pt x="55" y="99"/>
                  </a:lnTo>
                  <a:lnTo>
                    <a:pt x="64" y="96"/>
                  </a:lnTo>
                  <a:lnTo>
                    <a:pt x="72" y="92"/>
                  </a:lnTo>
                  <a:lnTo>
                    <a:pt x="81" y="83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59">
              <a:extLst>
                <a:ext uri="{FF2B5EF4-FFF2-40B4-BE49-F238E27FC236}">
                  <a16:creationId xmlns:a16="http://schemas.microsoft.com/office/drawing/2014/main" id="{5BA8FD0F-3404-4CFE-8B18-FCCE5CF9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8232" y="2789239"/>
              <a:ext cx="76200" cy="69850"/>
            </a:xfrm>
            <a:custGeom>
              <a:avLst/>
              <a:gdLst>
                <a:gd name="T0" fmla="*/ 0 w 144"/>
                <a:gd name="T1" fmla="*/ 133 h 133"/>
                <a:gd name="T2" fmla="*/ 0 w 144"/>
                <a:gd name="T3" fmla="*/ 3 h 133"/>
                <a:gd name="T4" fmla="*/ 16 w 144"/>
                <a:gd name="T5" fmla="*/ 3 h 133"/>
                <a:gd name="T6" fmla="*/ 16 w 144"/>
                <a:gd name="T7" fmla="*/ 21 h 133"/>
                <a:gd name="T8" fmla="*/ 21 w 144"/>
                <a:gd name="T9" fmla="*/ 13 h 133"/>
                <a:gd name="T10" fmla="*/ 30 w 144"/>
                <a:gd name="T11" fmla="*/ 5 h 133"/>
                <a:gd name="T12" fmla="*/ 39 w 144"/>
                <a:gd name="T13" fmla="*/ 1 h 133"/>
                <a:gd name="T14" fmla="*/ 49 w 144"/>
                <a:gd name="T15" fmla="*/ 0 h 133"/>
                <a:gd name="T16" fmla="*/ 59 w 144"/>
                <a:gd name="T17" fmla="*/ 1 h 133"/>
                <a:gd name="T18" fmla="*/ 67 w 144"/>
                <a:gd name="T19" fmla="*/ 5 h 133"/>
                <a:gd name="T20" fmla="*/ 75 w 144"/>
                <a:gd name="T21" fmla="*/ 13 h 133"/>
                <a:gd name="T22" fmla="*/ 79 w 144"/>
                <a:gd name="T23" fmla="*/ 23 h 133"/>
                <a:gd name="T24" fmla="*/ 85 w 144"/>
                <a:gd name="T25" fmla="*/ 13 h 133"/>
                <a:gd name="T26" fmla="*/ 93 w 144"/>
                <a:gd name="T27" fmla="*/ 5 h 133"/>
                <a:gd name="T28" fmla="*/ 102 w 144"/>
                <a:gd name="T29" fmla="*/ 1 h 133"/>
                <a:gd name="T30" fmla="*/ 111 w 144"/>
                <a:gd name="T31" fmla="*/ 0 h 133"/>
                <a:gd name="T32" fmla="*/ 125 w 144"/>
                <a:gd name="T33" fmla="*/ 3 h 133"/>
                <a:gd name="T34" fmla="*/ 135 w 144"/>
                <a:gd name="T35" fmla="*/ 11 h 133"/>
                <a:gd name="T36" fmla="*/ 142 w 144"/>
                <a:gd name="T37" fmla="*/ 23 h 133"/>
                <a:gd name="T38" fmla="*/ 144 w 144"/>
                <a:gd name="T39" fmla="*/ 44 h 133"/>
                <a:gd name="T40" fmla="*/ 144 w 144"/>
                <a:gd name="T41" fmla="*/ 133 h 133"/>
                <a:gd name="T42" fmla="*/ 126 w 144"/>
                <a:gd name="T43" fmla="*/ 133 h 133"/>
                <a:gd name="T44" fmla="*/ 126 w 144"/>
                <a:gd name="T45" fmla="*/ 51 h 133"/>
                <a:gd name="T46" fmla="*/ 125 w 144"/>
                <a:gd name="T47" fmla="*/ 38 h 133"/>
                <a:gd name="T48" fmla="*/ 124 w 144"/>
                <a:gd name="T49" fmla="*/ 31 h 133"/>
                <a:gd name="T50" fmla="*/ 122 w 144"/>
                <a:gd name="T51" fmla="*/ 25 h 133"/>
                <a:gd name="T52" fmla="*/ 118 w 144"/>
                <a:gd name="T53" fmla="*/ 23 h 133"/>
                <a:gd name="T54" fmla="*/ 112 w 144"/>
                <a:gd name="T55" fmla="*/ 20 h 133"/>
                <a:gd name="T56" fmla="*/ 108 w 144"/>
                <a:gd name="T57" fmla="*/ 20 h 133"/>
                <a:gd name="T58" fmla="*/ 96 w 144"/>
                <a:gd name="T59" fmla="*/ 21 h 133"/>
                <a:gd name="T60" fmla="*/ 89 w 144"/>
                <a:gd name="T61" fmla="*/ 28 h 133"/>
                <a:gd name="T62" fmla="*/ 82 w 144"/>
                <a:gd name="T63" fmla="*/ 40 h 133"/>
                <a:gd name="T64" fmla="*/ 80 w 144"/>
                <a:gd name="T65" fmla="*/ 57 h 133"/>
                <a:gd name="T66" fmla="*/ 80 w 144"/>
                <a:gd name="T67" fmla="*/ 133 h 133"/>
                <a:gd name="T68" fmla="*/ 63 w 144"/>
                <a:gd name="T69" fmla="*/ 133 h 133"/>
                <a:gd name="T70" fmla="*/ 63 w 144"/>
                <a:gd name="T71" fmla="*/ 48 h 133"/>
                <a:gd name="T72" fmla="*/ 62 w 144"/>
                <a:gd name="T73" fmla="*/ 34 h 133"/>
                <a:gd name="T74" fmla="*/ 57 w 144"/>
                <a:gd name="T75" fmla="*/ 25 h 133"/>
                <a:gd name="T76" fmla="*/ 53 w 144"/>
                <a:gd name="T77" fmla="*/ 20 h 133"/>
                <a:gd name="T78" fmla="*/ 44 w 144"/>
                <a:gd name="T79" fmla="*/ 20 h 133"/>
                <a:gd name="T80" fmla="*/ 33 w 144"/>
                <a:gd name="T81" fmla="*/ 21 h 133"/>
                <a:gd name="T82" fmla="*/ 24 w 144"/>
                <a:gd name="T83" fmla="*/ 30 h 133"/>
                <a:gd name="T84" fmla="*/ 18 w 144"/>
                <a:gd name="T85" fmla="*/ 41 h 133"/>
                <a:gd name="T86" fmla="*/ 17 w 144"/>
                <a:gd name="T87" fmla="*/ 66 h 133"/>
                <a:gd name="T88" fmla="*/ 17 w 144"/>
                <a:gd name="T89" fmla="*/ 133 h 133"/>
                <a:gd name="T90" fmla="*/ 0 w 144"/>
                <a:gd name="T9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133">
                  <a:moveTo>
                    <a:pt x="0" y="133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1"/>
                  </a:lnTo>
                  <a:lnTo>
                    <a:pt x="21" y="13"/>
                  </a:lnTo>
                  <a:lnTo>
                    <a:pt x="30" y="5"/>
                  </a:lnTo>
                  <a:lnTo>
                    <a:pt x="39" y="1"/>
                  </a:lnTo>
                  <a:lnTo>
                    <a:pt x="49" y="0"/>
                  </a:lnTo>
                  <a:lnTo>
                    <a:pt x="59" y="1"/>
                  </a:lnTo>
                  <a:lnTo>
                    <a:pt x="67" y="5"/>
                  </a:lnTo>
                  <a:lnTo>
                    <a:pt x="75" y="13"/>
                  </a:lnTo>
                  <a:lnTo>
                    <a:pt x="79" y="23"/>
                  </a:lnTo>
                  <a:lnTo>
                    <a:pt x="85" y="13"/>
                  </a:lnTo>
                  <a:lnTo>
                    <a:pt x="93" y="5"/>
                  </a:lnTo>
                  <a:lnTo>
                    <a:pt x="102" y="1"/>
                  </a:lnTo>
                  <a:lnTo>
                    <a:pt x="111" y="0"/>
                  </a:lnTo>
                  <a:lnTo>
                    <a:pt x="125" y="3"/>
                  </a:lnTo>
                  <a:lnTo>
                    <a:pt x="135" y="11"/>
                  </a:lnTo>
                  <a:lnTo>
                    <a:pt x="142" y="23"/>
                  </a:lnTo>
                  <a:lnTo>
                    <a:pt x="144" y="44"/>
                  </a:lnTo>
                  <a:lnTo>
                    <a:pt x="144" y="133"/>
                  </a:lnTo>
                  <a:lnTo>
                    <a:pt x="126" y="133"/>
                  </a:lnTo>
                  <a:lnTo>
                    <a:pt x="126" y="51"/>
                  </a:lnTo>
                  <a:lnTo>
                    <a:pt x="125" y="38"/>
                  </a:lnTo>
                  <a:lnTo>
                    <a:pt x="124" y="31"/>
                  </a:lnTo>
                  <a:lnTo>
                    <a:pt x="122" y="25"/>
                  </a:lnTo>
                  <a:lnTo>
                    <a:pt x="118" y="23"/>
                  </a:lnTo>
                  <a:lnTo>
                    <a:pt x="112" y="20"/>
                  </a:lnTo>
                  <a:lnTo>
                    <a:pt x="108" y="20"/>
                  </a:lnTo>
                  <a:lnTo>
                    <a:pt x="96" y="21"/>
                  </a:lnTo>
                  <a:lnTo>
                    <a:pt x="89" y="28"/>
                  </a:lnTo>
                  <a:lnTo>
                    <a:pt x="82" y="40"/>
                  </a:lnTo>
                  <a:lnTo>
                    <a:pt x="80" y="57"/>
                  </a:lnTo>
                  <a:lnTo>
                    <a:pt x="80" y="133"/>
                  </a:lnTo>
                  <a:lnTo>
                    <a:pt x="63" y="133"/>
                  </a:lnTo>
                  <a:lnTo>
                    <a:pt x="63" y="48"/>
                  </a:lnTo>
                  <a:lnTo>
                    <a:pt x="62" y="34"/>
                  </a:lnTo>
                  <a:lnTo>
                    <a:pt x="57" y="25"/>
                  </a:lnTo>
                  <a:lnTo>
                    <a:pt x="53" y="20"/>
                  </a:lnTo>
                  <a:lnTo>
                    <a:pt x="44" y="20"/>
                  </a:lnTo>
                  <a:lnTo>
                    <a:pt x="33" y="21"/>
                  </a:lnTo>
                  <a:lnTo>
                    <a:pt x="24" y="30"/>
                  </a:lnTo>
                  <a:lnTo>
                    <a:pt x="18" y="41"/>
                  </a:lnTo>
                  <a:lnTo>
                    <a:pt x="17" y="66"/>
                  </a:lnTo>
                  <a:lnTo>
                    <a:pt x="17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FE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0" name="Group 4449">
            <a:extLst>
              <a:ext uri="{FF2B5EF4-FFF2-40B4-BE49-F238E27FC236}">
                <a16:creationId xmlns:a16="http://schemas.microsoft.com/office/drawing/2014/main" id="{631ACD46-F124-4137-8195-3335AFC8E782}"/>
              </a:ext>
            </a:extLst>
          </p:cNvPr>
          <p:cNvGrpSpPr/>
          <p:nvPr/>
        </p:nvGrpSpPr>
        <p:grpSpPr>
          <a:xfrm>
            <a:off x="7564509" y="957264"/>
            <a:ext cx="3633788" cy="2378076"/>
            <a:chOff x="6372225" y="2239963"/>
            <a:chExt cx="3633788" cy="2378076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D1E8E647-93DA-4833-B8AB-8E75FA75A93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72225" y="2239963"/>
              <a:ext cx="3633788" cy="237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5" name="Freeform 593">
              <a:extLst>
                <a:ext uri="{FF2B5EF4-FFF2-40B4-BE49-F238E27FC236}">
                  <a16:creationId xmlns:a16="http://schemas.microsoft.com/office/drawing/2014/main" id="{F3E3E891-30ED-48EC-ACC8-1461953D5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38" y="4014788"/>
              <a:ext cx="68263" cy="84138"/>
            </a:xfrm>
            <a:custGeom>
              <a:avLst/>
              <a:gdLst>
                <a:gd name="T0" fmla="*/ 26 w 128"/>
                <a:gd name="T1" fmla="*/ 107 h 160"/>
                <a:gd name="T2" fmla="*/ 38 w 128"/>
                <a:gd name="T3" fmla="*/ 130 h 160"/>
                <a:gd name="T4" fmla="*/ 67 w 128"/>
                <a:gd name="T5" fmla="*/ 139 h 160"/>
                <a:gd name="T6" fmla="*/ 92 w 128"/>
                <a:gd name="T7" fmla="*/ 132 h 160"/>
                <a:gd name="T8" fmla="*/ 101 w 128"/>
                <a:gd name="T9" fmla="*/ 114 h 160"/>
                <a:gd name="T10" fmla="*/ 94 w 128"/>
                <a:gd name="T11" fmla="*/ 100 h 160"/>
                <a:gd name="T12" fmla="*/ 67 w 128"/>
                <a:gd name="T13" fmla="*/ 91 h 160"/>
                <a:gd name="T14" fmla="*/ 28 w 128"/>
                <a:gd name="T15" fmla="*/ 79 h 160"/>
                <a:gd name="T16" fmla="*/ 10 w 128"/>
                <a:gd name="T17" fmla="*/ 64 h 160"/>
                <a:gd name="T18" fmla="*/ 5 w 128"/>
                <a:gd name="T19" fmla="*/ 44 h 160"/>
                <a:gd name="T20" fmla="*/ 9 w 128"/>
                <a:gd name="T21" fmla="*/ 25 h 160"/>
                <a:gd name="T22" fmla="*/ 22 w 128"/>
                <a:gd name="T23" fmla="*/ 11 h 160"/>
                <a:gd name="T24" fmla="*/ 39 w 128"/>
                <a:gd name="T25" fmla="*/ 2 h 160"/>
                <a:gd name="T26" fmla="*/ 61 w 128"/>
                <a:gd name="T27" fmla="*/ 0 h 160"/>
                <a:gd name="T28" fmla="*/ 92 w 128"/>
                <a:gd name="T29" fmla="*/ 5 h 160"/>
                <a:gd name="T30" fmla="*/ 113 w 128"/>
                <a:gd name="T31" fmla="*/ 20 h 160"/>
                <a:gd name="T32" fmla="*/ 123 w 128"/>
                <a:gd name="T33" fmla="*/ 43 h 160"/>
                <a:gd name="T34" fmla="*/ 94 w 128"/>
                <a:gd name="T35" fmla="*/ 35 h 160"/>
                <a:gd name="T36" fmla="*/ 77 w 128"/>
                <a:gd name="T37" fmla="*/ 23 h 160"/>
                <a:gd name="T38" fmla="*/ 46 w 128"/>
                <a:gd name="T39" fmla="*/ 23 h 160"/>
                <a:gd name="T40" fmla="*/ 31 w 128"/>
                <a:gd name="T41" fmla="*/ 34 h 160"/>
                <a:gd name="T42" fmla="*/ 31 w 128"/>
                <a:gd name="T43" fmla="*/ 45 h 160"/>
                <a:gd name="T44" fmla="*/ 36 w 128"/>
                <a:gd name="T45" fmla="*/ 54 h 160"/>
                <a:gd name="T46" fmla="*/ 49 w 128"/>
                <a:gd name="T47" fmla="*/ 58 h 160"/>
                <a:gd name="T48" fmla="*/ 91 w 128"/>
                <a:gd name="T49" fmla="*/ 70 h 160"/>
                <a:gd name="T50" fmla="*/ 114 w 128"/>
                <a:gd name="T51" fmla="*/ 81 h 160"/>
                <a:gd name="T52" fmla="*/ 127 w 128"/>
                <a:gd name="T53" fmla="*/ 99 h 160"/>
                <a:gd name="T54" fmla="*/ 127 w 128"/>
                <a:gd name="T55" fmla="*/ 124 h 160"/>
                <a:gd name="T56" fmla="*/ 111 w 128"/>
                <a:gd name="T57" fmla="*/ 146 h 160"/>
                <a:gd name="T58" fmla="*/ 84 w 128"/>
                <a:gd name="T59" fmla="*/ 159 h 160"/>
                <a:gd name="T60" fmla="*/ 52 w 128"/>
                <a:gd name="T61" fmla="*/ 159 h 160"/>
                <a:gd name="T62" fmla="*/ 20 w 128"/>
                <a:gd name="T63" fmla="*/ 147 h 160"/>
                <a:gd name="T64" fmla="*/ 3 w 128"/>
                <a:gd name="T65" fmla="*/ 1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60">
                  <a:moveTo>
                    <a:pt x="0" y="110"/>
                  </a:moveTo>
                  <a:lnTo>
                    <a:pt x="26" y="107"/>
                  </a:lnTo>
                  <a:lnTo>
                    <a:pt x="29" y="122"/>
                  </a:lnTo>
                  <a:lnTo>
                    <a:pt x="38" y="130"/>
                  </a:lnTo>
                  <a:lnTo>
                    <a:pt x="49" y="137"/>
                  </a:lnTo>
                  <a:lnTo>
                    <a:pt x="67" y="139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3"/>
                  </a:lnTo>
                  <a:lnTo>
                    <a:pt x="101" y="114"/>
                  </a:lnTo>
                  <a:lnTo>
                    <a:pt x="100" y="106"/>
                  </a:lnTo>
                  <a:lnTo>
                    <a:pt x="94" y="100"/>
                  </a:lnTo>
                  <a:lnTo>
                    <a:pt x="85" y="97"/>
                  </a:lnTo>
                  <a:lnTo>
                    <a:pt x="67" y="91"/>
                  </a:lnTo>
                  <a:lnTo>
                    <a:pt x="41" y="84"/>
                  </a:lnTo>
                  <a:lnTo>
                    <a:pt x="28" y="79"/>
                  </a:lnTo>
                  <a:lnTo>
                    <a:pt x="18" y="73"/>
                  </a:lnTo>
                  <a:lnTo>
                    <a:pt x="10" y="64"/>
                  </a:lnTo>
                  <a:lnTo>
                    <a:pt x="6" y="56"/>
                  </a:lnTo>
                  <a:lnTo>
                    <a:pt x="5" y="44"/>
                  </a:lnTo>
                  <a:lnTo>
                    <a:pt x="6" y="34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22" y="11"/>
                  </a:lnTo>
                  <a:lnTo>
                    <a:pt x="29" y="7"/>
                  </a:lnTo>
                  <a:lnTo>
                    <a:pt x="39" y="2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78" y="1"/>
                  </a:lnTo>
                  <a:lnTo>
                    <a:pt x="92" y="5"/>
                  </a:lnTo>
                  <a:lnTo>
                    <a:pt x="105" y="11"/>
                  </a:lnTo>
                  <a:lnTo>
                    <a:pt x="113" y="20"/>
                  </a:lnTo>
                  <a:lnTo>
                    <a:pt x="118" y="28"/>
                  </a:lnTo>
                  <a:lnTo>
                    <a:pt x="123" y="43"/>
                  </a:lnTo>
                  <a:lnTo>
                    <a:pt x="97" y="47"/>
                  </a:lnTo>
                  <a:lnTo>
                    <a:pt x="94" y="35"/>
                  </a:lnTo>
                  <a:lnTo>
                    <a:pt x="87" y="28"/>
                  </a:lnTo>
                  <a:lnTo>
                    <a:pt x="77" y="23"/>
                  </a:lnTo>
                  <a:lnTo>
                    <a:pt x="64" y="21"/>
                  </a:lnTo>
                  <a:lnTo>
                    <a:pt x="46" y="23"/>
                  </a:lnTo>
                  <a:lnTo>
                    <a:pt x="38" y="27"/>
                  </a:lnTo>
                  <a:lnTo>
                    <a:pt x="31" y="34"/>
                  </a:lnTo>
                  <a:lnTo>
                    <a:pt x="29" y="41"/>
                  </a:lnTo>
                  <a:lnTo>
                    <a:pt x="31" y="45"/>
                  </a:lnTo>
                  <a:lnTo>
                    <a:pt x="33" y="50"/>
                  </a:lnTo>
                  <a:lnTo>
                    <a:pt x="36" y="54"/>
                  </a:lnTo>
                  <a:lnTo>
                    <a:pt x="44" y="57"/>
                  </a:lnTo>
                  <a:lnTo>
                    <a:pt x="49" y="58"/>
                  </a:lnTo>
                  <a:lnTo>
                    <a:pt x="67" y="64"/>
                  </a:lnTo>
                  <a:lnTo>
                    <a:pt x="91" y="70"/>
                  </a:lnTo>
                  <a:lnTo>
                    <a:pt x="104" y="76"/>
                  </a:lnTo>
                  <a:lnTo>
                    <a:pt x="114" y="81"/>
                  </a:lnTo>
                  <a:lnTo>
                    <a:pt x="121" y="90"/>
                  </a:lnTo>
                  <a:lnTo>
                    <a:pt x="127" y="99"/>
                  </a:lnTo>
                  <a:lnTo>
                    <a:pt x="128" y="112"/>
                  </a:lnTo>
                  <a:lnTo>
                    <a:pt x="127" y="124"/>
                  </a:lnTo>
                  <a:lnTo>
                    <a:pt x="120" y="136"/>
                  </a:lnTo>
                  <a:lnTo>
                    <a:pt x="111" y="146"/>
                  </a:lnTo>
                  <a:lnTo>
                    <a:pt x="98" y="153"/>
                  </a:lnTo>
                  <a:lnTo>
                    <a:pt x="84" y="159"/>
                  </a:lnTo>
                  <a:lnTo>
                    <a:pt x="67" y="160"/>
                  </a:lnTo>
                  <a:lnTo>
                    <a:pt x="52" y="159"/>
                  </a:lnTo>
                  <a:lnTo>
                    <a:pt x="29" y="153"/>
                  </a:lnTo>
                  <a:lnTo>
                    <a:pt x="20" y="147"/>
                  </a:lnTo>
                  <a:lnTo>
                    <a:pt x="13" y="140"/>
                  </a:lnTo>
                  <a:lnTo>
                    <a:pt x="3" y="123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6" name="Freeform 594">
              <a:extLst>
                <a:ext uri="{FF2B5EF4-FFF2-40B4-BE49-F238E27FC236}">
                  <a16:creationId xmlns:a16="http://schemas.microsoft.com/office/drawing/2014/main" id="{72957DEE-7A2C-4F1B-93E1-C8C6A5D74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238" y="4014788"/>
              <a:ext cx="76200" cy="84138"/>
            </a:xfrm>
            <a:custGeom>
              <a:avLst/>
              <a:gdLst>
                <a:gd name="T0" fmla="*/ 113 w 142"/>
                <a:gd name="T1" fmla="*/ 107 h 160"/>
                <a:gd name="T2" fmla="*/ 141 w 142"/>
                <a:gd name="T3" fmla="*/ 110 h 160"/>
                <a:gd name="T4" fmla="*/ 136 w 142"/>
                <a:gd name="T5" fmla="*/ 122 h 160"/>
                <a:gd name="T6" fmla="*/ 125 w 142"/>
                <a:gd name="T7" fmla="*/ 140 h 160"/>
                <a:gd name="T8" fmla="*/ 118 w 142"/>
                <a:gd name="T9" fmla="*/ 147 h 160"/>
                <a:gd name="T10" fmla="*/ 108 w 142"/>
                <a:gd name="T11" fmla="*/ 153 h 160"/>
                <a:gd name="T12" fmla="*/ 86 w 142"/>
                <a:gd name="T13" fmla="*/ 159 h 160"/>
                <a:gd name="T14" fmla="*/ 73 w 142"/>
                <a:gd name="T15" fmla="*/ 160 h 160"/>
                <a:gd name="T16" fmla="*/ 57 w 142"/>
                <a:gd name="T17" fmla="*/ 159 h 160"/>
                <a:gd name="T18" fmla="*/ 30 w 142"/>
                <a:gd name="T19" fmla="*/ 149 h 160"/>
                <a:gd name="T20" fmla="*/ 20 w 142"/>
                <a:gd name="T21" fmla="*/ 139 h 160"/>
                <a:gd name="T22" fmla="*/ 11 w 142"/>
                <a:gd name="T23" fmla="*/ 129 h 160"/>
                <a:gd name="T24" fmla="*/ 1 w 142"/>
                <a:gd name="T25" fmla="*/ 99 h 160"/>
                <a:gd name="T26" fmla="*/ 0 w 142"/>
                <a:gd name="T27" fmla="*/ 81 h 160"/>
                <a:gd name="T28" fmla="*/ 1 w 142"/>
                <a:gd name="T29" fmla="*/ 63 h 160"/>
                <a:gd name="T30" fmla="*/ 11 w 142"/>
                <a:gd name="T31" fmla="*/ 33 h 160"/>
                <a:gd name="T32" fmla="*/ 20 w 142"/>
                <a:gd name="T33" fmla="*/ 21 h 160"/>
                <a:gd name="T34" fmla="*/ 30 w 142"/>
                <a:gd name="T35" fmla="*/ 11 h 160"/>
                <a:gd name="T36" fmla="*/ 56 w 142"/>
                <a:gd name="T37" fmla="*/ 1 h 160"/>
                <a:gd name="T38" fmla="*/ 72 w 142"/>
                <a:gd name="T39" fmla="*/ 0 h 160"/>
                <a:gd name="T40" fmla="*/ 86 w 142"/>
                <a:gd name="T41" fmla="*/ 1 h 160"/>
                <a:gd name="T42" fmla="*/ 112 w 142"/>
                <a:gd name="T43" fmla="*/ 11 h 160"/>
                <a:gd name="T44" fmla="*/ 122 w 142"/>
                <a:gd name="T45" fmla="*/ 21 h 160"/>
                <a:gd name="T46" fmla="*/ 131 w 142"/>
                <a:gd name="T47" fmla="*/ 33 h 160"/>
                <a:gd name="T48" fmla="*/ 141 w 142"/>
                <a:gd name="T49" fmla="*/ 61 h 160"/>
                <a:gd name="T50" fmla="*/ 142 w 142"/>
                <a:gd name="T51" fmla="*/ 80 h 160"/>
                <a:gd name="T52" fmla="*/ 142 w 142"/>
                <a:gd name="T53" fmla="*/ 83 h 160"/>
                <a:gd name="T54" fmla="*/ 142 w 142"/>
                <a:gd name="T55" fmla="*/ 87 h 160"/>
                <a:gd name="T56" fmla="*/ 27 w 142"/>
                <a:gd name="T57" fmla="*/ 87 h 160"/>
                <a:gd name="T58" fmla="*/ 29 w 142"/>
                <a:gd name="T59" fmla="*/ 99 h 160"/>
                <a:gd name="T60" fmla="*/ 36 w 142"/>
                <a:gd name="T61" fmla="*/ 119 h 160"/>
                <a:gd name="T62" fmla="*/ 42 w 142"/>
                <a:gd name="T63" fmla="*/ 126 h 160"/>
                <a:gd name="T64" fmla="*/ 47 w 142"/>
                <a:gd name="T65" fmla="*/ 132 h 160"/>
                <a:gd name="T66" fmla="*/ 65 w 142"/>
                <a:gd name="T67" fmla="*/ 139 h 160"/>
                <a:gd name="T68" fmla="*/ 73 w 142"/>
                <a:gd name="T69" fmla="*/ 139 h 160"/>
                <a:gd name="T70" fmla="*/ 88 w 142"/>
                <a:gd name="T71" fmla="*/ 137 h 160"/>
                <a:gd name="T72" fmla="*/ 98 w 142"/>
                <a:gd name="T73" fmla="*/ 132 h 160"/>
                <a:gd name="T74" fmla="*/ 108 w 142"/>
                <a:gd name="T75" fmla="*/ 122 h 160"/>
                <a:gd name="T76" fmla="*/ 113 w 142"/>
                <a:gd name="T77" fmla="*/ 107 h 160"/>
                <a:gd name="T78" fmla="*/ 29 w 142"/>
                <a:gd name="T79" fmla="*/ 66 h 160"/>
                <a:gd name="T80" fmla="*/ 115 w 142"/>
                <a:gd name="T81" fmla="*/ 66 h 160"/>
                <a:gd name="T82" fmla="*/ 112 w 142"/>
                <a:gd name="T83" fmla="*/ 47 h 160"/>
                <a:gd name="T84" fmla="*/ 105 w 142"/>
                <a:gd name="T85" fmla="*/ 35 h 160"/>
                <a:gd name="T86" fmla="*/ 98 w 142"/>
                <a:gd name="T87" fmla="*/ 30 h 160"/>
                <a:gd name="T88" fmla="*/ 82 w 142"/>
                <a:gd name="T89" fmla="*/ 21 h 160"/>
                <a:gd name="T90" fmla="*/ 72 w 142"/>
                <a:gd name="T91" fmla="*/ 21 h 160"/>
                <a:gd name="T92" fmla="*/ 54 w 142"/>
                <a:gd name="T93" fmla="*/ 23 h 160"/>
                <a:gd name="T94" fmla="*/ 42 w 142"/>
                <a:gd name="T95" fmla="*/ 33 h 160"/>
                <a:gd name="T96" fmla="*/ 31 w 142"/>
                <a:gd name="T97" fmla="*/ 47 h 160"/>
                <a:gd name="T98" fmla="*/ 29 w 142"/>
                <a:gd name="T99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0">
                  <a:moveTo>
                    <a:pt x="113" y="107"/>
                  </a:moveTo>
                  <a:lnTo>
                    <a:pt x="141" y="110"/>
                  </a:lnTo>
                  <a:lnTo>
                    <a:pt x="136" y="122"/>
                  </a:lnTo>
                  <a:lnTo>
                    <a:pt x="125" y="140"/>
                  </a:lnTo>
                  <a:lnTo>
                    <a:pt x="118" y="147"/>
                  </a:lnTo>
                  <a:lnTo>
                    <a:pt x="108" y="153"/>
                  </a:lnTo>
                  <a:lnTo>
                    <a:pt x="86" y="159"/>
                  </a:lnTo>
                  <a:lnTo>
                    <a:pt x="73" y="160"/>
                  </a:lnTo>
                  <a:lnTo>
                    <a:pt x="57" y="159"/>
                  </a:lnTo>
                  <a:lnTo>
                    <a:pt x="30" y="149"/>
                  </a:lnTo>
                  <a:lnTo>
                    <a:pt x="20" y="139"/>
                  </a:lnTo>
                  <a:lnTo>
                    <a:pt x="11" y="129"/>
                  </a:lnTo>
                  <a:lnTo>
                    <a:pt x="1" y="99"/>
                  </a:lnTo>
                  <a:lnTo>
                    <a:pt x="0" y="81"/>
                  </a:lnTo>
                  <a:lnTo>
                    <a:pt x="1" y="63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56" y="1"/>
                  </a:lnTo>
                  <a:lnTo>
                    <a:pt x="72" y="0"/>
                  </a:lnTo>
                  <a:lnTo>
                    <a:pt x="86" y="1"/>
                  </a:lnTo>
                  <a:lnTo>
                    <a:pt x="112" y="11"/>
                  </a:lnTo>
                  <a:lnTo>
                    <a:pt x="122" y="21"/>
                  </a:lnTo>
                  <a:lnTo>
                    <a:pt x="131" y="33"/>
                  </a:lnTo>
                  <a:lnTo>
                    <a:pt x="141" y="61"/>
                  </a:lnTo>
                  <a:lnTo>
                    <a:pt x="142" y="80"/>
                  </a:lnTo>
                  <a:lnTo>
                    <a:pt x="142" y="83"/>
                  </a:lnTo>
                  <a:lnTo>
                    <a:pt x="142" y="87"/>
                  </a:lnTo>
                  <a:lnTo>
                    <a:pt x="27" y="87"/>
                  </a:lnTo>
                  <a:lnTo>
                    <a:pt x="29" y="99"/>
                  </a:lnTo>
                  <a:lnTo>
                    <a:pt x="36" y="119"/>
                  </a:lnTo>
                  <a:lnTo>
                    <a:pt x="42" y="126"/>
                  </a:lnTo>
                  <a:lnTo>
                    <a:pt x="47" y="132"/>
                  </a:lnTo>
                  <a:lnTo>
                    <a:pt x="65" y="139"/>
                  </a:lnTo>
                  <a:lnTo>
                    <a:pt x="73" y="139"/>
                  </a:lnTo>
                  <a:lnTo>
                    <a:pt x="88" y="137"/>
                  </a:lnTo>
                  <a:lnTo>
                    <a:pt x="98" y="132"/>
                  </a:lnTo>
                  <a:lnTo>
                    <a:pt x="108" y="122"/>
                  </a:lnTo>
                  <a:lnTo>
                    <a:pt x="113" y="107"/>
                  </a:lnTo>
                  <a:close/>
                  <a:moveTo>
                    <a:pt x="29" y="66"/>
                  </a:moveTo>
                  <a:lnTo>
                    <a:pt x="115" y="66"/>
                  </a:lnTo>
                  <a:lnTo>
                    <a:pt x="112" y="47"/>
                  </a:lnTo>
                  <a:lnTo>
                    <a:pt x="105" y="35"/>
                  </a:lnTo>
                  <a:lnTo>
                    <a:pt x="98" y="30"/>
                  </a:lnTo>
                  <a:lnTo>
                    <a:pt x="82" y="21"/>
                  </a:lnTo>
                  <a:lnTo>
                    <a:pt x="72" y="21"/>
                  </a:lnTo>
                  <a:lnTo>
                    <a:pt x="54" y="23"/>
                  </a:lnTo>
                  <a:lnTo>
                    <a:pt x="42" y="33"/>
                  </a:lnTo>
                  <a:lnTo>
                    <a:pt x="31" y="47"/>
                  </a:lnTo>
                  <a:lnTo>
                    <a:pt x="29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7" name="Freeform 595">
              <a:extLst>
                <a:ext uri="{FF2B5EF4-FFF2-40B4-BE49-F238E27FC236}">
                  <a16:creationId xmlns:a16="http://schemas.microsoft.com/office/drawing/2014/main" id="{12E03213-65CB-4A5E-A2C4-F7D5E8DAB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4375" y="4014788"/>
              <a:ext cx="69850" cy="112713"/>
            </a:xfrm>
            <a:custGeom>
              <a:avLst/>
              <a:gdLst>
                <a:gd name="T0" fmla="*/ 0 w 132"/>
                <a:gd name="T1" fmla="*/ 215 h 215"/>
                <a:gd name="T2" fmla="*/ 0 w 132"/>
                <a:gd name="T3" fmla="*/ 4 h 215"/>
                <a:gd name="T4" fmla="*/ 23 w 132"/>
                <a:gd name="T5" fmla="*/ 4 h 215"/>
                <a:gd name="T6" fmla="*/ 23 w 132"/>
                <a:gd name="T7" fmla="*/ 23 h 215"/>
                <a:gd name="T8" fmla="*/ 32 w 132"/>
                <a:gd name="T9" fmla="*/ 12 h 215"/>
                <a:gd name="T10" fmla="*/ 42 w 132"/>
                <a:gd name="T11" fmla="*/ 5 h 215"/>
                <a:gd name="T12" fmla="*/ 53 w 132"/>
                <a:gd name="T13" fmla="*/ 1 h 215"/>
                <a:gd name="T14" fmla="*/ 68 w 132"/>
                <a:gd name="T15" fmla="*/ 0 h 215"/>
                <a:gd name="T16" fmla="*/ 86 w 132"/>
                <a:gd name="T17" fmla="*/ 1 h 215"/>
                <a:gd name="T18" fmla="*/ 102 w 132"/>
                <a:gd name="T19" fmla="*/ 10 h 215"/>
                <a:gd name="T20" fmla="*/ 117 w 132"/>
                <a:gd name="T21" fmla="*/ 21 h 215"/>
                <a:gd name="T22" fmla="*/ 125 w 132"/>
                <a:gd name="T23" fmla="*/ 38 h 215"/>
                <a:gd name="T24" fmla="*/ 131 w 132"/>
                <a:gd name="T25" fmla="*/ 57 h 215"/>
                <a:gd name="T26" fmla="*/ 132 w 132"/>
                <a:gd name="T27" fmla="*/ 79 h 215"/>
                <a:gd name="T28" fmla="*/ 131 w 132"/>
                <a:gd name="T29" fmla="*/ 101 h 215"/>
                <a:gd name="T30" fmla="*/ 124 w 132"/>
                <a:gd name="T31" fmla="*/ 122 h 215"/>
                <a:gd name="T32" fmla="*/ 115 w 132"/>
                <a:gd name="T33" fmla="*/ 139 h 215"/>
                <a:gd name="T34" fmla="*/ 99 w 132"/>
                <a:gd name="T35" fmla="*/ 150 h 215"/>
                <a:gd name="T36" fmla="*/ 84 w 132"/>
                <a:gd name="T37" fmla="*/ 159 h 215"/>
                <a:gd name="T38" fmla="*/ 66 w 132"/>
                <a:gd name="T39" fmla="*/ 160 h 215"/>
                <a:gd name="T40" fmla="*/ 53 w 132"/>
                <a:gd name="T41" fmla="*/ 159 h 215"/>
                <a:gd name="T42" fmla="*/ 42 w 132"/>
                <a:gd name="T43" fmla="*/ 155 h 215"/>
                <a:gd name="T44" fmla="*/ 33 w 132"/>
                <a:gd name="T45" fmla="*/ 149 h 215"/>
                <a:gd name="T46" fmla="*/ 26 w 132"/>
                <a:gd name="T47" fmla="*/ 140 h 215"/>
                <a:gd name="T48" fmla="*/ 26 w 132"/>
                <a:gd name="T49" fmla="*/ 215 h 215"/>
                <a:gd name="T50" fmla="*/ 0 w 132"/>
                <a:gd name="T51" fmla="*/ 215 h 215"/>
                <a:gd name="T52" fmla="*/ 23 w 132"/>
                <a:gd name="T53" fmla="*/ 81 h 215"/>
                <a:gd name="T54" fmla="*/ 23 w 132"/>
                <a:gd name="T55" fmla="*/ 94 h 215"/>
                <a:gd name="T56" fmla="*/ 30 w 132"/>
                <a:gd name="T57" fmla="*/ 117 h 215"/>
                <a:gd name="T58" fmla="*/ 35 w 132"/>
                <a:gd name="T59" fmla="*/ 124 h 215"/>
                <a:gd name="T60" fmla="*/ 42 w 132"/>
                <a:gd name="T61" fmla="*/ 132 h 215"/>
                <a:gd name="T62" fmla="*/ 56 w 132"/>
                <a:gd name="T63" fmla="*/ 137 h 215"/>
                <a:gd name="T64" fmla="*/ 65 w 132"/>
                <a:gd name="T65" fmla="*/ 139 h 215"/>
                <a:gd name="T66" fmla="*/ 72 w 132"/>
                <a:gd name="T67" fmla="*/ 137 h 215"/>
                <a:gd name="T68" fmla="*/ 88 w 132"/>
                <a:gd name="T69" fmla="*/ 130 h 215"/>
                <a:gd name="T70" fmla="*/ 94 w 132"/>
                <a:gd name="T71" fmla="*/ 124 h 215"/>
                <a:gd name="T72" fmla="*/ 99 w 132"/>
                <a:gd name="T73" fmla="*/ 116 h 215"/>
                <a:gd name="T74" fmla="*/ 105 w 132"/>
                <a:gd name="T75" fmla="*/ 93 h 215"/>
                <a:gd name="T76" fmla="*/ 107 w 132"/>
                <a:gd name="T77" fmla="*/ 79 h 215"/>
                <a:gd name="T78" fmla="*/ 105 w 132"/>
                <a:gd name="T79" fmla="*/ 64 h 215"/>
                <a:gd name="T80" fmla="*/ 99 w 132"/>
                <a:gd name="T81" fmla="*/ 43 h 215"/>
                <a:gd name="T82" fmla="*/ 94 w 132"/>
                <a:gd name="T83" fmla="*/ 34 h 215"/>
                <a:gd name="T84" fmla="*/ 88 w 132"/>
                <a:gd name="T85" fmla="*/ 28 h 215"/>
                <a:gd name="T86" fmla="*/ 73 w 132"/>
                <a:gd name="T87" fmla="*/ 21 h 215"/>
                <a:gd name="T88" fmla="*/ 65 w 132"/>
                <a:gd name="T89" fmla="*/ 20 h 215"/>
                <a:gd name="T90" fmla="*/ 58 w 132"/>
                <a:gd name="T91" fmla="*/ 21 h 215"/>
                <a:gd name="T92" fmla="*/ 42 w 132"/>
                <a:gd name="T93" fmla="*/ 28 h 215"/>
                <a:gd name="T94" fmla="*/ 36 w 132"/>
                <a:gd name="T95" fmla="*/ 35 h 215"/>
                <a:gd name="T96" fmla="*/ 30 w 132"/>
                <a:gd name="T97" fmla="*/ 44 h 215"/>
                <a:gd name="T98" fmla="*/ 23 w 132"/>
                <a:gd name="T99" fmla="*/ 67 h 215"/>
                <a:gd name="T100" fmla="*/ 23 w 132"/>
                <a:gd name="T101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215">
                  <a:moveTo>
                    <a:pt x="0" y="215"/>
                  </a:moveTo>
                  <a:lnTo>
                    <a:pt x="0" y="4"/>
                  </a:lnTo>
                  <a:lnTo>
                    <a:pt x="23" y="4"/>
                  </a:lnTo>
                  <a:lnTo>
                    <a:pt x="23" y="23"/>
                  </a:lnTo>
                  <a:lnTo>
                    <a:pt x="32" y="12"/>
                  </a:lnTo>
                  <a:lnTo>
                    <a:pt x="42" y="5"/>
                  </a:lnTo>
                  <a:lnTo>
                    <a:pt x="53" y="1"/>
                  </a:lnTo>
                  <a:lnTo>
                    <a:pt x="68" y="0"/>
                  </a:lnTo>
                  <a:lnTo>
                    <a:pt x="86" y="1"/>
                  </a:lnTo>
                  <a:lnTo>
                    <a:pt x="102" y="10"/>
                  </a:lnTo>
                  <a:lnTo>
                    <a:pt x="117" y="21"/>
                  </a:lnTo>
                  <a:lnTo>
                    <a:pt x="125" y="38"/>
                  </a:lnTo>
                  <a:lnTo>
                    <a:pt x="131" y="57"/>
                  </a:lnTo>
                  <a:lnTo>
                    <a:pt x="132" y="79"/>
                  </a:lnTo>
                  <a:lnTo>
                    <a:pt x="131" y="101"/>
                  </a:lnTo>
                  <a:lnTo>
                    <a:pt x="124" y="122"/>
                  </a:lnTo>
                  <a:lnTo>
                    <a:pt x="115" y="139"/>
                  </a:lnTo>
                  <a:lnTo>
                    <a:pt x="99" y="150"/>
                  </a:lnTo>
                  <a:lnTo>
                    <a:pt x="84" y="159"/>
                  </a:lnTo>
                  <a:lnTo>
                    <a:pt x="66" y="160"/>
                  </a:lnTo>
                  <a:lnTo>
                    <a:pt x="53" y="159"/>
                  </a:lnTo>
                  <a:lnTo>
                    <a:pt x="42" y="155"/>
                  </a:lnTo>
                  <a:lnTo>
                    <a:pt x="33" y="149"/>
                  </a:lnTo>
                  <a:lnTo>
                    <a:pt x="26" y="140"/>
                  </a:lnTo>
                  <a:lnTo>
                    <a:pt x="26" y="215"/>
                  </a:lnTo>
                  <a:lnTo>
                    <a:pt x="0" y="215"/>
                  </a:lnTo>
                  <a:close/>
                  <a:moveTo>
                    <a:pt x="23" y="81"/>
                  </a:moveTo>
                  <a:lnTo>
                    <a:pt x="23" y="94"/>
                  </a:lnTo>
                  <a:lnTo>
                    <a:pt x="30" y="117"/>
                  </a:lnTo>
                  <a:lnTo>
                    <a:pt x="35" y="124"/>
                  </a:lnTo>
                  <a:lnTo>
                    <a:pt x="42" y="132"/>
                  </a:lnTo>
                  <a:lnTo>
                    <a:pt x="56" y="137"/>
                  </a:lnTo>
                  <a:lnTo>
                    <a:pt x="65" y="139"/>
                  </a:lnTo>
                  <a:lnTo>
                    <a:pt x="72" y="137"/>
                  </a:lnTo>
                  <a:lnTo>
                    <a:pt x="88" y="130"/>
                  </a:lnTo>
                  <a:lnTo>
                    <a:pt x="94" y="124"/>
                  </a:lnTo>
                  <a:lnTo>
                    <a:pt x="99" y="116"/>
                  </a:lnTo>
                  <a:lnTo>
                    <a:pt x="105" y="93"/>
                  </a:lnTo>
                  <a:lnTo>
                    <a:pt x="107" y="79"/>
                  </a:lnTo>
                  <a:lnTo>
                    <a:pt x="105" y="64"/>
                  </a:lnTo>
                  <a:lnTo>
                    <a:pt x="99" y="43"/>
                  </a:lnTo>
                  <a:lnTo>
                    <a:pt x="94" y="34"/>
                  </a:lnTo>
                  <a:lnTo>
                    <a:pt x="88" y="28"/>
                  </a:lnTo>
                  <a:lnTo>
                    <a:pt x="73" y="21"/>
                  </a:lnTo>
                  <a:lnTo>
                    <a:pt x="65" y="20"/>
                  </a:lnTo>
                  <a:lnTo>
                    <a:pt x="58" y="21"/>
                  </a:lnTo>
                  <a:lnTo>
                    <a:pt x="42" y="28"/>
                  </a:lnTo>
                  <a:lnTo>
                    <a:pt x="36" y="35"/>
                  </a:lnTo>
                  <a:lnTo>
                    <a:pt x="30" y="44"/>
                  </a:lnTo>
                  <a:lnTo>
                    <a:pt x="23" y="67"/>
                  </a:lnTo>
                  <a:lnTo>
                    <a:pt x="23" y="8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8" name="Freeform 596">
              <a:extLst>
                <a:ext uri="{FF2B5EF4-FFF2-40B4-BE49-F238E27FC236}">
                  <a16:creationId xmlns:a16="http://schemas.microsoft.com/office/drawing/2014/main" id="{CE1F5563-8187-4A1A-8F3E-99A5B5FC3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8513" y="4014788"/>
              <a:ext cx="74613" cy="84138"/>
            </a:xfrm>
            <a:custGeom>
              <a:avLst/>
              <a:gdLst>
                <a:gd name="T0" fmla="*/ 95 w 143"/>
                <a:gd name="T1" fmla="*/ 149 h 160"/>
                <a:gd name="T2" fmla="*/ 68 w 143"/>
                <a:gd name="T3" fmla="*/ 159 h 160"/>
                <a:gd name="T4" fmla="*/ 42 w 143"/>
                <a:gd name="T5" fmla="*/ 159 h 160"/>
                <a:gd name="T6" fmla="*/ 15 w 143"/>
                <a:gd name="T7" fmla="*/ 147 h 160"/>
                <a:gd name="T8" fmla="*/ 2 w 143"/>
                <a:gd name="T9" fmla="*/ 126 h 160"/>
                <a:gd name="T10" fmla="*/ 2 w 143"/>
                <a:gd name="T11" fmla="*/ 106 h 160"/>
                <a:gd name="T12" fmla="*/ 12 w 143"/>
                <a:gd name="T13" fmla="*/ 87 h 160"/>
                <a:gd name="T14" fmla="*/ 28 w 143"/>
                <a:gd name="T15" fmla="*/ 76 h 160"/>
                <a:gd name="T16" fmla="*/ 48 w 143"/>
                <a:gd name="T17" fmla="*/ 70 h 160"/>
                <a:gd name="T18" fmla="*/ 91 w 143"/>
                <a:gd name="T19" fmla="*/ 64 h 160"/>
                <a:gd name="T20" fmla="*/ 108 w 143"/>
                <a:gd name="T21" fmla="*/ 54 h 160"/>
                <a:gd name="T22" fmla="*/ 107 w 143"/>
                <a:gd name="T23" fmla="*/ 38 h 160"/>
                <a:gd name="T24" fmla="*/ 90 w 143"/>
                <a:gd name="T25" fmla="*/ 23 h 160"/>
                <a:gd name="T26" fmla="*/ 54 w 143"/>
                <a:gd name="T27" fmla="*/ 23 h 160"/>
                <a:gd name="T28" fmla="*/ 36 w 143"/>
                <a:gd name="T29" fmla="*/ 35 h 160"/>
                <a:gd name="T30" fmla="*/ 6 w 143"/>
                <a:gd name="T31" fmla="*/ 47 h 160"/>
                <a:gd name="T32" fmla="*/ 18 w 143"/>
                <a:gd name="T33" fmla="*/ 21 h 160"/>
                <a:gd name="T34" fmla="*/ 41 w 143"/>
                <a:gd name="T35" fmla="*/ 5 h 160"/>
                <a:gd name="T36" fmla="*/ 75 w 143"/>
                <a:gd name="T37" fmla="*/ 0 h 160"/>
                <a:gd name="T38" fmla="*/ 107 w 143"/>
                <a:gd name="T39" fmla="*/ 4 h 160"/>
                <a:gd name="T40" fmla="*/ 126 w 143"/>
                <a:gd name="T41" fmla="*/ 17 h 160"/>
                <a:gd name="T42" fmla="*/ 133 w 143"/>
                <a:gd name="T43" fmla="*/ 34 h 160"/>
                <a:gd name="T44" fmla="*/ 134 w 143"/>
                <a:gd name="T45" fmla="*/ 57 h 160"/>
                <a:gd name="T46" fmla="*/ 134 w 143"/>
                <a:gd name="T47" fmla="*/ 124 h 160"/>
                <a:gd name="T48" fmla="*/ 139 w 143"/>
                <a:gd name="T49" fmla="*/ 147 h 160"/>
                <a:gd name="T50" fmla="*/ 115 w 143"/>
                <a:gd name="T51" fmla="*/ 156 h 160"/>
                <a:gd name="T52" fmla="*/ 110 w 143"/>
                <a:gd name="T53" fmla="*/ 137 h 160"/>
                <a:gd name="T54" fmla="*/ 91 w 143"/>
                <a:gd name="T55" fmla="*/ 86 h 160"/>
                <a:gd name="T56" fmla="*/ 51 w 143"/>
                <a:gd name="T57" fmla="*/ 91 h 160"/>
                <a:gd name="T58" fmla="*/ 36 w 143"/>
                <a:gd name="T59" fmla="*/ 99 h 160"/>
                <a:gd name="T60" fmla="*/ 29 w 143"/>
                <a:gd name="T61" fmla="*/ 109 h 160"/>
                <a:gd name="T62" fmla="*/ 31 w 143"/>
                <a:gd name="T63" fmla="*/ 126 h 160"/>
                <a:gd name="T64" fmla="*/ 46 w 143"/>
                <a:gd name="T65" fmla="*/ 139 h 160"/>
                <a:gd name="T66" fmla="*/ 74 w 143"/>
                <a:gd name="T67" fmla="*/ 139 h 160"/>
                <a:gd name="T68" fmla="*/ 97 w 143"/>
                <a:gd name="T69" fmla="*/ 126 h 160"/>
                <a:gd name="T70" fmla="*/ 107 w 143"/>
                <a:gd name="T71" fmla="*/ 104 h 160"/>
                <a:gd name="T72" fmla="*/ 108 w 143"/>
                <a:gd name="T7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60">
                  <a:moveTo>
                    <a:pt x="110" y="137"/>
                  </a:moveTo>
                  <a:lnTo>
                    <a:pt x="95" y="149"/>
                  </a:lnTo>
                  <a:lnTo>
                    <a:pt x="82" y="155"/>
                  </a:lnTo>
                  <a:lnTo>
                    <a:pt x="68" y="159"/>
                  </a:lnTo>
                  <a:lnTo>
                    <a:pt x="54" y="160"/>
                  </a:lnTo>
                  <a:lnTo>
                    <a:pt x="42" y="159"/>
                  </a:lnTo>
                  <a:lnTo>
                    <a:pt x="22" y="153"/>
                  </a:lnTo>
                  <a:lnTo>
                    <a:pt x="15" y="147"/>
                  </a:lnTo>
                  <a:lnTo>
                    <a:pt x="9" y="142"/>
                  </a:lnTo>
                  <a:lnTo>
                    <a:pt x="2" y="126"/>
                  </a:lnTo>
                  <a:lnTo>
                    <a:pt x="0" y="116"/>
                  </a:lnTo>
                  <a:lnTo>
                    <a:pt x="2" y="106"/>
                  </a:lnTo>
                  <a:lnTo>
                    <a:pt x="6" y="96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8" y="76"/>
                  </a:lnTo>
                  <a:lnTo>
                    <a:pt x="38" y="73"/>
                  </a:lnTo>
                  <a:lnTo>
                    <a:pt x="48" y="70"/>
                  </a:lnTo>
                  <a:lnTo>
                    <a:pt x="62" y="68"/>
                  </a:lnTo>
                  <a:lnTo>
                    <a:pt x="91" y="64"/>
                  </a:lnTo>
                  <a:lnTo>
                    <a:pt x="108" y="60"/>
                  </a:lnTo>
                  <a:lnTo>
                    <a:pt x="108" y="54"/>
                  </a:lnTo>
                  <a:lnTo>
                    <a:pt x="108" y="53"/>
                  </a:lnTo>
                  <a:lnTo>
                    <a:pt x="107" y="38"/>
                  </a:lnTo>
                  <a:lnTo>
                    <a:pt x="101" y="30"/>
                  </a:lnTo>
                  <a:lnTo>
                    <a:pt x="90" y="23"/>
                  </a:lnTo>
                  <a:lnTo>
                    <a:pt x="71" y="21"/>
                  </a:lnTo>
                  <a:lnTo>
                    <a:pt x="54" y="23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31" y="50"/>
                  </a:lnTo>
                  <a:lnTo>
                    <a:pt x="6" y="47"/>
                  </a:lnTo>
                  <a:lnTo>
                    <a:pt x="10" y="31"/>
                  </a:lnTo>
                  <a:lnTo>
                    <a:pt x="18" y="21"/>
                  </a:lnTo>
                  <a:lnTo>
                    <a:pt x="26" y="11"/>
                  </a:lnTo>
                  <a:lnTo>
                    <a:pt x="41" y="5"/>
                  </a:lnTo>
                  <a:lnTo>
                    <a:pt x="56" y="1"/>
                  </a:lnTo>
                  <a:lnTo>
                    <a:pt x="75" y="0"/>
                  </a:lnTo>
                  <a:lnTo>
                    <a:pt x="94" y="1"/>
                  </a:lnTo>
                  <a:lnTo>
                    <a:pt x="107" y="4"/>
                  </a:lnTo>
                  <a:lnTo>
                    <a:pt x="118" y="10"/>
                  </a:lnTo>
                  <a:lnTo>
                    <a:pt x="126" y="17"/>
                  </a:lnTo>
                  <a:lnTo>
                    <a:pt x="130" y="24"/>
                  </a:lnTo>
                  <a:lnTo>
                    <a:pt x="133" y="34"/>
                  </a:lnTo>
                  <a:lnTo>
                    <a:pt x="134" y="43"/>
                  </a:lnTo>
                  <a:lnTo>
                    <a:pt x="134" y="57"/>
                  </a:lnTo>
                  <a:lnTo>
                    <a:pt x="134" y="93"/>
                  </a:lnTo>
                  <a:lnTo>
                    <a:pt x="134" y="124"/>
                  </a:lnTo>
                  <a:lnTo>
                    <a:pt x="136" y="139"/>
                  </a:lnTo>
                  <a:lnTo>
                    <a:pt x="139" y="147"/>
                  </a:lnTo>
                  <a:lnTo>
                    <a:pt x="143" y="156"/>
                  </a:lnTo>
                  <a:lnTo>
                    <a:pt x="115" y="156"/>
                  </a:lnTo>
                  <a:lnTo>
                    <a:pt x="111" y="147"/>
                  </a:lnTo>
                  <a:lnTo>
                    <a:pt x="110" y="137"/>
                  </a:lnTo>
                  <a:close/>
                  <a:moveTo>
                    <a:pt x="108" y="80"/>
                  </a:moveTo>
                  <a:lnTo>
                    <a:pt x="91" y="86"/>
                  </a:lnTo>
                  <a:lnTo>
                    <a:pt x="65" y="90"/>
                  </a:lnTo>
                  <a:lnTo>
                    <a:pt x="51" y="91"/>
                  </a:lnTo>
                  <a:lnTo>
                    <a:pt x="42" y="94"/>
                  </a:lnTo>
                  <a:lnTo>
                    <a:pt x="36" y="99"/>
                  </a:lnTo>
                  <a:lnTo>
                    <a:pt x="32" y="103"/>
                  </a:lnTo>
                  <a:lnTo>
                    <a:pt x="29" y="109"/>
                  </a:lnTo>
                  <a:lnTo>
                    <a:pt x="29" y="116"/>
                  </a:lnTo>
                  <a:lnTo>
                    <a:pt x="31" y="126"/>
                  </a:lnTo>
                  <a:lnTo>
                    <a:pt x="36" y="133"/>
                  </a:lnTo>
                  <a:lnTo>
                    <a:pt x="46" y="139"/>
                  </a:lnTo>
                  <a:lnTo>
                    <a:pt x="59" y="140"/>
                  </a:lnTo>
                  <a:lnTo>
                    <a:pt x="74" y="139"/>
                  </a:lnTo>
                  <a:lnTo>
                    <a:pt x="87" y="133"/>
                  </a:lnTo>
                  <a:lnTo>
                    <a:pt x="97" y="126"/>
                  </a:lnTo>
                  <a:lnTo>
                    <a:pt x="104" y="116"/>
                  </a:lnTo>
                  <a:lnTo>
                    <a:pt x="107" y="104"/>
                  </a:lnTo>
                  <a:lnTo>
                    <a:pt x="108" y="89"/>
                  </a:lnTo>
                  <a:lnTo>
                    <a:pt x="108" y="8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9" name="Freeform 597">
              <a:extLst>
                <a:ext uri="{FF2B5EF4-FFF2-40B4-BE49-F238E27FC236}">
                  <a16:creationId xmlns:a16="http://schemas.microsoft.com/office/drawing/2014/main" id="{9AA882A2-EE39-4C3F-97E1-E69029652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475" y="4014788"/>
              <a:ext cx="42863" cy="82550"/>
            </a:xfrm>
            <a:custGeom>
              <a:avLst/>
              <a:gdLst>
                <a:gd name="T0" fmla="*/ 0 w 83"/>
                <a:gd name="T1" fmla="*/ 156 h 156"/>
                <a:gd name="T2" fmla="*/ 0 w 83"/>
                <a:gd name="T3" fmla="*/ 4 h 156"/>
                <a:gd name="T4" fmla="*/ 23 w 83"/>
                <a:gd name="T5" fmla="*/ 4 h 156"/>
                <a:gd name="T6" fmla="*/ 23 w 83"/>
                <a:gd name="T7" fmla="*/ 27 h 156"/>
                <a:gd name="T8" fmla="*/ 32 w 83"/>
                <a:gd name="T9" fmla="*/ 12 h 156"/>
                <a:gd name="T10" fmla="*/ 40 w 83"/>
                <a:gd name="T11" fmla="*/ 5 h 156"/>
                <a:gd name="T12" fmla="*/ 47 w 83"/>
                <a:gd name="T13" fmla="*/ 1 h 156"/>
                <a:gd name="T14" fmla="*/ 56 w 83"/>
                <a:gd name="T15" fmla="*/ 0 h 156"/>
                <a:gd name="T16" fmla="*/ 70 w 83"/>
                <a:gd name="T17" fmla="*/ 1 h 156"/>
                <a:gd name="T18" fmla="*/ 83 w 83"/>
                <a:gd name="T19" fmla="*/ 8 h 156"/>
                <a:gd name="T20" fmla="*/ 75 w 83"/>
                <a:gd name="T21" fmla="*/ 33 h 156"/>
                <a:gd name="T22" fmla="*/ 65 w 83"/>
                <a:gd name="T23" fmla="*/ 28 h 156"/>
                <a:gd name="T24" fmla="*/ 55 w 83"/>
                <a:gd name="T25" fmla="*/ 27 h 156"/>
                <a:gd name="T26" fmla="*/ 47 w 83"/>
                <a:gd name="T27" fmla="*/ 27 h 156"/>
                <a:gd name="T28" fmla="*/ 40 w 83"/>
                <a:gd name="T29" fmla="*/ 31 h 156"/>
                <a:gd name="T30" fmla="*/ 33 w 83"/>
                <a:gd name="T31" fmla="*/ 37 h 156"/>
                <a:gd name="T32" fmla="*/ 30 w 83"/>
                <a:gd name="T33" fmla="*/ 45 h 156"/>
                <a:gd name="T34" fmla="*/ 27 w 83"/>
                <a:gd name="T35" fmla="*/ 60 h 156"/>
                <a:gd name="T36" fmla="*/ 26 w 83"/>
                <a:gd name="T37" fmla="*/ 76 h 156"/>
                <a:gd name="T38" fmla="*/ 26 w 83"/>
                <a:gd name="T39" fmla="*/ 156 h 156"/>
                <a:gd name="T40" fmla="*/ 0 w 83"/>
                <a:gd name="T4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56">
                  <a:moveTo>
                    <a:pt x="0" y="156"/>
                  </a:moveTo>
                  <a:lnTo>
                    <a:pt x="0" y="4"/>
                  </a:lnTo>
                  <a:lnTo>
                    <a:pt x="23" y="4"/>
                  </a:lnTo>
                  <a:lnTo>
                    <a:pt x="23" y="27"/>
                  </a:lnTo>
                  <a:lnTo>
                    <a:pt x="32" y="12"/>
                  </a:lnTo>
                  <a:lnTo>
                    <a:pt x="40" y="5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70" y="1"/>
                  </a:lnTo>
                  <a:lnTo>
                    <a:pt x="83" y="8"/>
                  </a:lnTo>
                  <a:lnTo>
                    <a:pt x="75" y="33"/>
                  </a:lnTo>
                  <a:lnTo>
                    <a:pt x="65" y="28"/>
                  </a:lnTo>
                  <a:lnTo>
                    <a:pt x="55" y="27"/>
                  </a:lnTo>
                  <a:lnTo>
                    <a:pt x="47" y="27"/>
                  </a:lnTo>
                  <a:lnTo>
                    <a:pt x="40" y="31"/>
                  </a:lnTo>
                  <a:lnTo>
                    <a:pt x="33" y="37"/>
                  </a:lnTo>
                  <a:lnTo>
                    <a:pt x="30" y="45"/>
                  </a:lnTo>
                  <a:lnTo>
                    <a:pt x="27" y="60"/>
                  </a:lnTo>
                  <a:lnTo>
                    <a:pt x="26" y="76"/>
                  </a:lnTo>
                  <a:lnTo>
                    <a:pt x="26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0" name="Freeform 598">
              <a:extLst>
                <a:ext uri="{FF2B5EF4-FFF2-40B4-BE49-F238E27FC236}">
                  <a16:creationId xmlns:a16="http://schemas.microsoft.com/office/drawing/2014/main" id="{B05F6072-25D7-4C2B-A836-47C1CA10B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5513" y="4014788"/>
              <a:ext cx="74613" cy="84138"/>
            </a:xfrm>
            <a:custGeom>
              <a:avLst/>
              <a:gdLst>
                <a:gd name="T0" fmla="*/ 93 w 141"/>
                <a:gd name="T1" fmla="*/ 149 h 160"/>
                <a:gd name="T2" fmla="*/ 66 w 141"/>
                <a:gd name="T3" fmla="*/ 159 h 160"/>
                <a:gd name="T4" fmla="*/ 40 w 141"/>
                <a:gd name="T5" fmla="*/ 159 h 160"/>
                <a:gd name="T6" fmla="*/ 13 w 141"/>
                <a:gd name="T7" fmla="*/ 147 h 160"/>
                <a:gd name="T8" fmla="*/ 0 w 141"/>
                <a:gd name="T9" fmla="*/ 126 h 160"/>
                <a:gd name="T10" fmla="*/ 0 w 141"/>
                <a:gd name="T11" fmla="*/ 106 h 160"/>
                <a:gd name="T12" fmla="*/ 10 w 141"/>
                <a:gd name="T13" fmla="*/ 87 h 160"/>
                <a:gd name="T14" fmla="*/ 26 w 141"/>
                <a:gd name="T15" fmla="*/ 76 h 160"/>
                <a:gd name="T16" fmla="*/ 46 w 141"/>
                <a:gd name="T17" fmla="*/ 70 h 160"/>
                <a:gd name="T18" fmla="*/ 89 w 141"/>
                <a:gd name="T19" fmla="*/ 64 h 160"/>
                <a:gd name="T20" fmla="*/ 106 w 141"/>
                <a:gd name="T21" fmla="*/ 54 h 160"/>
                <a:gd name="T22" fmla="*/ 105 w 141"/>
                <a:gd name="T23" fmla="*/ 38 h 160"/>
                <a:gd name="T24" fmla="*/ 87 w 141"/>
                <a:gd name="T25" fmla="*/ 23 h 160"/>
                <a:gd name="T26" fmla="*/ 53 w 141"/>
                <a:gd name="T27" fmla="*/ 23 h 160"/>
                <a:gd name="T28" fmla="*/ 34 w 141"/>
                <a:gd name="T29" fmla="*/ 35 h 160"/>
                <a:gd name="T30" fmla="*/ 4 w 141"/>
                <a:gd name="T31" fmla="*/ 47 h 160"/>
                <a:gd name="T32" fmla="*/ 16 w 141"/>
                <a:gd name="T33" fmla="*/ 21 h 160"/>
                <a:gd name="T34" fmla="*/ 39 w 141"/>
                <a:gd name="T35" fmla="*/ 5 h 160"/>
                <a:gd name="T36" fmla="*/ 73 w 141"/>
                <a:gd name="T37" fmla="*/ 0 h 160"/>
                <a:gd name="T38" fmla="*/ 105 w 141"/>
                <a:gd name="T39" fmla="*/ 4 h 160"/>
                <a:gd name="T40" fmla="*/ 123 w 141"/>
                <a:gd name="T41" fmla="*/ 17 h 160"/>
                <a:gd name="T42" fmla="*/ 131 w 141"/>
                <a:gd name="T43" fmla="*/ 34 h 160"/>
                <a:gd name="T44" fmla="*/ 132 w 141"/>
                <a:gd name="T45" fmla="*/ 57 h 160"/>
                <a:gd name="T46" fmla="*/ 132 w 141"/>
                <a:gd name="T47" fmla="*/ 124 h 160"/>
                <a:gd name="T48" fmla="*/ 136 w 141"/>
                <a:gd name="T49" fmla="*/ 147 h 160"/>
                <a:gd name="T50" fmla="*/ 113 w 141"/>
                <a:gd name="T51" fmla="*/ 156 h 160"/>
                <a:gd name="T52" fmla="*/ 108 w 141"/>
                <a:gd name="T53" fmla="*/ 137 h 160"/>
                <a:gd name="T54" fmla="*/ 89 w 141"/>
                <a:gd name="T55" fmla="*/ 86 h 160"/>
                <a:gd name="T56" fmla="*/ 49 w 141"/>
                <a:gd name="T57" fmla="*/ 91 h 160"/>
                <a:gd name="T58" fmla="*/ 34 w 141"/>
                <a:gd name="T59" fmla="*/ 99 h 160"/>
                <a:gd name="T60" fmla="*/ 27 w 141"/>
                <a:gd name="T61" fmla="*/ 109 h 160"/>
                <a:gd name="T62" fmla="*/ 28 w 141"/>
                <a:gd name="T63" fmla="*/ 126 h 160"/>
                <a:gd name="T64" fmla="*/ 44 w 141"/>
                <a:gd name="T65" fmla="*/ 139 h 160"/>
                <a:gd name="T66" fmla="*/ 72 w 141"/>
                <a:gd name="T67" fmla="*/ 139 h 160"/>
                <a:gd name="T68" fmla="*/ 95 w 141"/>
                <a:gd name="T69" fmla="*/ 126 h 160"/>
                <a:gd name="T70" fmla="*/ 105 w 141"/>
                <a:gd name="T71" fmla="*/ 104 h 160"/>
                <a:gd name="T72" fmla="*/ 106 w 141"/>
                <a:gd name="T7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60">
                  <a:moveTo>
                    <a:pt x="108" y="137"/>
                  </a:moveTo>
                  <a:lnTo>
                    <a:pt x="93" y="149"/>
                  </a:lnTo>
                  <a:lnTo>
                    <a:pt x="80" y="155"/>
                  </a:lnTo>
                  <a:lnTo>
                    <a:pt x="66" y="159"/>
                  </a:lnTo>
                  <a:lnTo>
                    <a:pt x="51" y="160"/>
                  </a:lnTo>
                  <a:lnTo>
                    <a:pt x="40" y="159"/>
                  </a:lnTo>
                  <a:lnTo>
                    <a:pt x="20" y="153"/>
                  </a:lnTo>
                  <a:lnTo>
                    <a:pt x="13" y="147"/>
                  </a:lnTo>
                  <a:lnTo>
                    <a:pt x="7" y="142"/>
                  </a:lnTo>
                  <a:lnTo>
                    <a:pt x="0" y="126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4" y="96"/>
                  </a:lnTo>
                  <a:lnTo>
                    <a:pt x="10" y="87"/>
                  </a:lnTo>
                  <a:lnTo>
                    <a:pt x="17" y="80"/>
                  </a:lnTo>
                  <a:lnTo>
                    <a:pt x="26" y="76"/>
                  </a:lnTo>
                  <a:lnTo>
                    <a:pt x="36" y="73"/>
                  </a:lnTo>
                  <a:lnTo>
                    <a:pt x="46" y="70"/>
                  </a:lnTo>
                  <a:lnTo>
                    <a:pt x="60" y="68"/>
                  </a:lnTo>
                  <a:lnTo>
                    <a:pt x="89" y="64"/>
                  </a:lnTo>
                  <a:lnTo>
                    <a:pt x="106" y="60"/>
                  </a:lnTo>
                  <a:lnTo>
                    <a:pt x="106" y="54"/>
                  </a:lnTo>
                  <a:lnTo>
                    <a:pt x="106" y="53"/>
                  </a:lnTo>
                  <a:lnTo>
                    <a:pt x="105" y="38"/>
                  </a:lnTo>
                  <a:lnTo>
                    <a:pt x="99" y="30"/>
                  </a:lnTo>
                  <a:lnTo>
                    <a:pt x="87" y="23"/>
                  </a:lnTo>
                  <a:lnTo>
                    <a:pt x="69" y="21"/>
                  </a:lnTo>
                  <a:lnTo>
                    <a:pt x="53" y="23"/>
                  </a:lnTo>
                  <a:lnTo>
                    <a:pt x="41" y="28"/>
                  </a:lnTo>
                  <a:lnTo>
                    <a:pt x="34" y="35"/>
                  </a:lnTo>
                  <a:lnTo>
                    <a:pt x="28" y="50"/>
                  </a:lnTo>
                  <a:lnTo>
                    <a:pt x="4" y="47"/>
                  </a:lnTo>
                  <a:lnTo>
                    <a:pt x="8" y="31"/>
                  </a:lnTo>
                  <a:lnTo>
                    <a:pt x="16" y="21"/>
                  </a:lnTo>
                  <a:lnTo>
                    <a:pt x="24" y="11"/>
                  </a:lnTo>
                  <a:lnTo>
                    <a:pt x="39" y="5"/>
                  </a:lnTo>
                  <a:lnTo>
                    <a:pt x="54" y="1"/>
                  </a:lnTo>
                  <a:lnTo>
                    <a:pt x="73" y="0"/>
                  </a:lnTo>
                  <a:lnTo>
                    <a:pt x="92" y="1"/>
                  </a:lnTo>
                  <a:lnTo>
                    <a:pt x="105" y="4"/>
                  </a:lnTo>
                  <a:lnTo>
                    <a:pt x="116" y="10"/>
                  </a:lnTo>
                  <a:lnTo>
                    <a:pt x="123" y="17"/>
                  </a:lnTo>
                  <a:lnTo>
                    <a:pt x="128" y="24"/>
                  </a:lnTo>
                  <a:lnTo>
                    <a:pt x="131" y="34"/>
                  </a:lnTo>
                  <a:lnTo>
                    <a:pt x="132" y="43"/>
                  </a:lnTo>
                  <a:lnTo>
                    <a:pt x="132" y="57"/>
                  </a:lnTo>
                  <a:lnTo>
                    <a:pt x="132" y="93"/>
                  </a:lnTo>
                  <a:lnTo>
                    <a:pt x="132" y="124"/>
                  </a:lnTo>
                  <a:lnTo>
                    <a:pt x="134" y="139"/>
                  </a:lnTo>
                  <a:lnTo>
                    <a:pt x="136" y="147"/>
                  </a:lnTo>
                  <a:lnTo>
                    <a:pt x="141" y="156"/>
                  </a:lnTo>
                  <a:lnTo>
                    <a:pt x="113" y="156"/>
                  </a:lnTo>
                  <a:lnTo>
                    <a:pt x="109" y="147"/>
                  </a:lnTo>
                  <a:lnTo>
                    <a:pt x="108" y="137"/>
                  </a:lnTo>
                  <a:close/>
                  <a:moveTo>
                    <a:pt x="106" y="80"/>
                  </a:moveTo>
                  <a:lnTo>
                    <a:pt x="89" y="86"/>
                  </a:lnTo>
                  <a:lnTo>
                    <a:pt x="63" y="90"/>
                  </a:lnTo>
                  <a:lnTo>
                    <a:pt x="49" y="91"/>
                  </a:lnTo>
                  <a:lnTo>
                    <a:pt x="40" y="94"/>
                  </a:lnTo>
                  <a:lnTo>
                    <a:pt x="34" y="99"/>
                  </a:lnTo>
                  <a:lnTo>
                    <a:pt x="30" y="103"/>
                  </a:lnTo>
                  <a:lnTo>
                    <a:pt x="27" y="109"/>
                  </a:lnTo>
                  <a:lnTo>
                    <a:pt x="27" y="116"/>
                  </a:lnTo>
                  <a:lnTo>
                    <a:pt x="28" y="126"/>
                  </a:lnTo>
                  <a:lnTo>
                    <a:pt x="34" y="133"/>
                  </a:lnTo>
                  <a:lnTo>
                    <a:pt x="44" y="139"/>
                  </a:lnTo>
                  <a:lnTo>
                    <a:pt x="57" y="140"/>
                  </a:lnTo>
                  <a:lnTo>
                    <a:pt x="72" y="139"/>
                  </a:lnTo>
                  <a:lnTo>
                    <a:pt x="85" y="133"/>
                  </a:lnTo>
                  <a:lnTo>
                    <a:pt x="95" y="126"/>
                  </a:lnTo>
                  <a:lnTo>
                    <a:pt x="102" y="116"/>
                  </a:lnTo>
                  <a:lnTo>
                    <a:pt x="105" y="104"/>
                  </a:lnTo>
                  <a:lnTo>
                    <a:pt x="106" y="89"/>
                  </a:lnTo>
                  <a:lnTo>
                    <a:pt x="106" y="80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1" name="Freeform 599">
              <a:extLst>
                <a:ext uri="{FF2B5EF4-FFF2-40B4-BE49-F238E27FC236}">
                  <a16:creationId xmlns:a16="http://schemas.microsoft.com/office/drawing/2014/main" id="{9DB6A1A1-04A8-4729-87FC-F95BFA06A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4888" y="3984626"/>
              <a:ext cx="69850" cy="114300"/>
            </a:xfrm>
            <a:custGeom>
              <a:avLst/>
              <a:gdLst>
                <a:gd name="T0" fmla="*/ 24 w 132"/>
                <a:gd name="T1" fmla="*/ 211 h 215"/>
                <a:gd name="T2" fmla="*/ 0 w 132"/>
                <a:gd name="T3" fmla="*/ 211 h 215"/>
                <a:gd name="T4" fmla="*/ 0 w 132"/>
                <a:gd name="T5" fmla="*/ 0 h 215"/>
                <a:gd name="T6" fmla="*/ 26 w 132"/>
                <a:gd name="T7" fmla="*/ 0 h 215"/>
                <a:gd name="T8" fmla="*/ 26 w 132"/>
                <a:gd name="T9" fmla="*/ 76 h 215"/>
                <a:gd name="T10" fmla="*/ 34 w 132"/>
                <a:gd name="T11" fmla="*/ 66 h 215"/>
                <a:gd name="T12" fmla="*/ 56 w 132"/>
                <a:gd name="T13" fmla="*/ 56 h 215"/>
                <a:gd name="T14" fmla="*/ 67 w 132"/>
                <a:gd name="T15" fmla="*/ 55 h 215"/>
                <a:gd name="T16" fmla="*/ 82 w 132"/>
                <a:gd name="T17" fmla="*/ 56 h 215"/>
                <a:gd name="T18" fmla="*/ 95 w 132"/>
                <a:gd name="T19" fmla="*/ 60 h 215"/>
                <a:gd name="T20" fmla="*/ 106 w 132"/>
                <a:gd name="T21" fmla="*/ 67 h 215"/>
                <a:gd name="T22" fmla="*/ 115 w 132"/>
                <a:gd name="T23" fmla="*/ 76 h 215"/>
                <a:gd name="T24" fmla="*/ 124 w 132"/>
                <a:gd name="T25" fmla="*/ 88 h 215"/>
                <a:gd name="T26" fmla="*/ 128 w 132"/>
                <a:gd name="T27" fmla="*/ 102 h 215"/>
                <a:gd name="T28" fmla="*/ 132 w 132"/>
                <a:gd name="T29" fmla="*/ 116 h 215"/>
                <a:gd name="T30" fmla="*/ 132 w 132"/>
                <a:gd name="T31" fmla="*/ 132 h 215"/>
                <a:gd name="T32" fmla="*/ 132 w 132"/>
                <a:gd name="T33" fmla="*/ 152 h 215"/>
                <a:gd name="T34" fmla="*/ 122 w 132"/>
                <a:gd name="T35" fmla="*/ 182 h 215"/>
                <a:gd name="T36" fmla="*/ 113 w 132"/>
                <a:gd name="T37" fmla="*/ 194 h 215"/>
                <a:gd name="T38" fmla="*/ 103 w 132"/>
                <a:gd name="T39" fmla="*/ 204 h 215"/>
                <a:gd name="T40" fmla="*/ 80 w 132"/>
                <a:gd name="T41" fmla="*/ 214 h 215"/>
                <a:gd name="T42" fmla="*/ 66 w 132"/>
                <a:gd name="T43" fmla="*/ 215 h 215"/>
                <a:gd name="T44" fmla="*/ 53 w 132"/>
                <a:gd name="T45" fmla="*/ 214 h 215"/>
                <a:gd name="T46" fmla="*/ 31 w 132"/>
                <a:gd name="T47" fmla="*/ 202 h 215"/>
                <a:gd name="T48" fmla="*/ 24 w 132"/>
                <a:gd name="T49" fmla="*/ 192 h 215"/>
                <a:gd name="T50" fmla="*/ 24 w 132"/>
                <a:gd name="T51" fmla="*/ 211 h 215"/>
                <a:gd name="T52" fmla="*/ 23 w 132"/>
                <a:gd name="T53" fmla="*/ 134 h 215"/>
                <a:gd name="T54" fmla="*/ 24 w 132"/>
                <a:gd name="T55" fmla="*/ 159 h 215"/>
                <a:gd name="T56" fmla="*/ 31 w 132"/>
                <a:gd name="T57" fmla="*/ 174 h 215"/>
                <a:gd name="T58" fmla="*/ 37 w 132"/>
                <a:gd name="T59" fmla="*/ 182 h 215"/>
                <a:gd name="T60" fmla="*/ 54 w 132"/>
                <a:gd name="T61" fmla="*/ 192 h 215"/>
                <a:gd name="T62" fmla="*/ 65 w 132"/>
                <a:gd name="T63" fmla="*/ 194 h 215"/>
                <a:gd name="T64" fmla="*/ 73 w 132"/>
                <a:gd name="T65" fmla="*/ 192 h 215"/>
                <a:gd name="T66" fmla="*/ 88 w 132"/>
                <a:gd name="T67" fmla="*/ 185 h 215"/>
                <a:gd name="T68" fmla="*/ 93 w 132"/>
                <a:gd name="T69" fmla="*/ 179 h 215"/>
                <a:gd name="T70" fmla="*/ 99 w 132"/>
                <a:gd name="T71" fmla="*/ 171 h 215"/>
                <a:gd name="T72" fmla="*/ 106 w 132"/>
                <a:gd name="T73" fmla="*/ 149 h 215"/>
                <a:gd name="T74" fmla="*/ 106 w 132"/>
                <a:gd name="T75" fmla="*/ 135 h 215"/>
                <a:gd name="T76" fmla="*/ 106 w 132"/>
                <a:gd name="T77" fmla="*/ 121 h 215"/>
                <a:gd name="T78" fmla="*/ 99 w 132"/>
                <a:gd name="T79" fmla="*/ 98 h 215"/>
                <a:gd name="T80" fmla="*/ 95 w 132"/>
                <a:gd name="T81" fmla="*/ 90 h 215"/>
                <a:gd name="T82" fmla="*/ 88 w 132"/>
                <a:gd name="T83" fmla="*/ 83 h 215"/>
                <a:gd name="T84" fmla="*/ 73 w 132"/>
                <a:gd name="T85" fmla="*/ 76 h 215"/>
                <a:gd name="T86" fmla="*/ 66 w 132"/>
                <a:gd name="T87" fmla="*/ 76 h 215"/>
                <a:gd name="T88" fmla="*/ 57 w 132"/>
                <a:gd name="T89" fmla="*/ 76 h 215"/>
                <a:gd name="T90" fmla="*/ 43 w 132"/>
                <a:gd name="T91" fmla="*/ 85 h 215"/>
                <a:gd name="T92" fmla="*/ 36 w 132"/>
                <a:gd name="T93" fmla="*/ 90 h 215"/>
                <a:gd name="T94" fmla="*/ 30 w 132"/>
                <a:gd name="T95" fmla="*/ 99 h 215"/>
                <a:gd name="T96" fmla="*/ 24 w 132"/>
                <a:gd name="T97" fmla="*/ 121 h 215"/>
                <a:gd name="T98" fmla="*/ 23 w 132"/>
                <a:gd name="T99" fmla="*/ 1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2" h="215">
                  <a:moveTo>
                    <a:pt x="24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76"/>
                  </a:lnTo>
                  <a:lnTo>
                    <a:pt x="34" y="66"/>
                  </a:lnTo>
                  <a:lnTo>
                    <a:pt x="56" y="56"/>
                  </a:lnTo>
                  <a:lnTo>
                    <a:pt x="67" y="55"/>
                  </a:lnTo>
                  <a:lnTo>
                    <a:pt x="82" y="56"/>
                  </a:lnTo>
                  <a:lnTo>
                    <a:pt x="95" y="60"/>
                  </a:lnTo>
                  <a:lnTo>
                    <a:pt x="106" y="67"/>
                  </a:lnTo>
                  <a:lnTo>
                    <a:pt x="115" y="76"/>
                  </a:lnTo>
                  <a:lnTo>
                    <a:pt x="124" y="88"/>
                  </a:lnTo>
                  <a:lnTo>
                    <a:pt x="128" y="102"/>
                  </a:lnTo>
                  <a:lnTo>
                    <a:pt x="132" y="116"/>
                  </a:lnTo>
                  <a:lnTo>
                    <a:pt x="132" y="132"/>
                  </a:lnTo>
                  <a:lnTo>
                    <a:pt x="132" y="152"/>
                  </a:lnTo>
                  <a:lnTo>
                    <a:pt x="122" y="182"/>
                  </a:lnTo>
                  <a:lnTo>
                    <a:pt x="113" y="194"/>
                  </a:lnTo>
                  <a:lnTo>
                    <a:pt x="103" y="204"/>
                  </a:lnTo>
                  <a:lnTo>
                    <a:pt x="80" y="214"/>
                  </a:lnTo>
                  <a:lnTo>
                    <a:pt x="66" y="215"/>
                  </a:lnTo>
                  <a:lnTo>
                    <a:pt x="53" y="214"/>
                  </a:lnTo>
                  <a:lnTo>
                    <a:pt x="31" y="202"/>
                  </a:lnTo>
                  <a:lnTo>
                    <a:pt x="24" y="192"/>
                  </a:lnTo>
                  <a:lnTo>
                    <a:pt x="24" y="211"/>
                  </a:lnTo>
                  <a:close/>
                  <a:moveTo>
                    <a:pt x="23" y="134"/>
                  </a:moveTo>
                  <a:lnTo>
                    <a:pt x="24" y="159"/>
                  </a:lnTo>
                  <a:lnTo>
                    <a:pt x="31" y="174"/>
                  </a:lnTo>
                  <a:lnTo>
                    <a:pt x="37" y="182"/>
                  </a:lnTo>
                  <a:lnTo>
                    <a:pt x="54" y="192"/>
                  </a:lnTo>
                  <a:lnTo>
                    <a:pt x="65" y="194"/>
                  </a:lnTo>
                  <a:lnTo>
                    <a:pt x="73" y="192"/>
                  </a:lnTo>
                  <a:lnTo>
                    <a:pt x="88" y="185"/>
                  </a:lnTo>
                  <a:lnTo>
                    <a:pt x="93" y="179"/>
                  </a:lnTo>
                  <a:lnTo>
                    <a:pt x="99" y="171"/>
                  </a:lnTo>
                  <a:lnTo>
                    <a:pt x="106" y="149"/>
                  </a:lnTo>
                  <a:lnTo>
                    <a:pt x="106" y="135"/>
                  </a:lnTo>
                  <a:lnTo>
                    <a:pt x="106" y="121"/>
                  </a:lnTo>
                  <a:lnTo>
                    <a:pt x="99" y="98"/>
                  </a:lnTo>
                  <a:lnTo>
                    <a:pt x="95" y="90"/>
                  </a:lnTo>
                  <a:lnTo>
                    <a:pt x="88" y="83"/>
                  </a:lnTo>
                  <a:lnTo>
                    <a:pt x="73" y="76"/>
                  </a:lnTo>
                  <a:lnTo>
                    <a:pt x="66" y="76"/>
                  </a:lnTo>
                  <a:lnTo>
                    <a:pt x="57" y="76"/>
                  </a:lnTo>
                  <a:lnTo>
                    <a:pt x="43" y="85"/>
                  </a:lnTo>
                  <a:lnTo>
                    <a:pt x="36" y="90"/>
                  </a:lnTo>
                  <a:lnTo>
                    <a:pt x="30" y="99"/>
                  </a:lnTo>
                  <a:lnTo>
                    <a:pt x="24" y="121"/>
                  </a:lnTo>
                  <a:lnTo>
                    <a:pt x="23" y="134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2" name="Rectangle 600">
              <a:extLst>
                <a:ext uri="{FF2B5EF4-FFF2-40B4-BE49-F238E27FC236}">
                  <a16:creationId xmlns:a16="http://schemas.microsoft.com/office/drawing/2014/main" id="{87A011DE-D89D-4D1E-A5E5-29924D40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8" y="3984626"/>
              <a:ext cx="14288" cy="112713"/>
            </a:xfrm>
            <a:prstGeom prst="rect">
              <a:avLst/>
            </a:pr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3" name="Freeform 601">
              <a:extLst>
                <a:ext uri="{FF2B5EF4-FFF2-40B4-BE49-F238E27FC236}">
                  <a16:creationId xmlns:a16="http://schemas.microsoft.com/office/drawing/2014/main" id="{CB8B2DAE-28FE-4144-A66A-ED9385B80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125" y="4014788"/>
              <a:ext cx="74613" cy="84138"/>
            </a:xfrm>
            <a:custGeom>
              <a:avLst/>
              <a:gdLst>
                <a:gd name="T0" fmla="*/ 113 w 142"/>
                <a:gd name="T1" fmla="*/ 107 h 160"/>
                <a:gd name="T2" fmla="*/ 141 w 142"/>
                <a:gd name="T3" fmla="*/ 110 h 160"/>
                <a:gd name="T4" fmla="*/ 136 w 142"/>
                <a:gd name="T5" fmla="*/ 122 h 160"/>
                <a:gd name="T6" fmla="*/ 125 w 142"/>
                <a:gd name="T7" fmla="*/ 140 h 160"/>
                <a:gd name="T8" fmla="*/ 118 w 142"/>
                <a:gd name="T9" fmla="*/ 147 h 160"/>
                <a:gd name="T10" fmla="*/ 108 w 142"/>
                <a:gd name="T11" fmla="*/ 153 h 160"/>
                <a:gd name="T12" fmla="*/ 86 w 142"/>
                <a:gd name="T13" fmla="*/ 159 h 160"/>
                <a:gd name="T14" fmla="*/ 73 w 142"/>
                <a:gd name="T15" fmla="*/ 160 h 160"/>
                <a:gd name="T16" fmla="*/ 57 w 142"/>
                <a:gd name="T17" fmla="*/ 159 h 160"/>
                <a:gd name="T18" fmla="*/ 30 w 142"/>
                <a:gd name="T19" fmla="*/ 149 h 160"/>
                <a:gd name="T20" fmla="*/ 20 w 142"/>
                <a:gd name="T21" fmla="*/ 139 h 160"/>
                <a:gd name="T22" fmla="*/ 11 w 142"/>
                <a:gd name="T23" fmla="*/ 129 h 160"/>
                <a:gd name="T24" fmla="*/ 1 w 142"/>
                <a:gd name="T25" fmla="*/ 99 h 160"/>
                <a:gd name="T26" fmla="*/ 0 w 142"/>
                <a:gd name="T27" fmla="*/ 81 h 160"/>
                <a:gd name="T28" fmla="*/ 1 w 142"/>
                <a:gd name="T29" fmla="*/ 63 h 160"/>
                <a:gd name="T30" fmla="*/ 11 w 142"/>
                <a:gd name="T31" fmla="*/ 33 h 160"/>
                <a:gd name="T32" fmla="*/ 20 w 142"/>
                <a:gd name="T33" fmla="*/ 21 h 160"/>
                <a:gd name="T34" fmla="*/ 30 w 142"/>
                <a:gd name="T35" fmla="*/ 11 h 160"/>
                <a:gd name="T36" fmla="*/ 56 w 142"/>
                <a:gd name="T37" fmla="*/ 1 h 160"/>
                <a:gd name="T38" fmla="*/ 72 w 142"/>
                <a:gd name="T39" fmla="*/ 0 h 160"/>
                <a:gd name="T40" fmla="*/ 86 w 142"/>
                <a:gd name="T41" fmla="*/ 1 h 160"/>
                <a:gd name="T42" fmla="*/ 112 w 142"/>
                <a:gd name="T43" fmla="*/ 11 h 160"/>
                <a:gd name="T44" fmla="*/ 122 w 142"/>
                <a:gd name="T45" fmla="*/ 21 h 160"/>
                <a:gd name="T46" fmla="*/ 131 w 142"/>
                <a:gd name="T47" fmla="*/ 33 h 160"/>
                <a:gd name="T48" fmla="*/ 141 w 142"/>
                <a:gd name="T49" fmla="*/ 61 h 160"/>
                <a:gd name="T50" fmla="*/ 142 w 142"/>
                <a:gd name="T51" fmla="*/ 80 h 160"/>
                <a:gd name="T52" fmla="*/ 142 w 142"/>
                <a:gd name="T53" fmla="*/ 83 h 160"/>
                <a:gd name="T54" fmla="*/ 141 w 142"/>
                <a:gd name="T55" fmla="*/ 87 h 160"/>
                <a:gd name="T56" fmla="*/ 27 w 142"/>
                <a:gd name="T57" fmla="*/ 87 h 160"/>
                <a:gd name="T58" fmla="*/ 28 w 142"/>
                <a:gd name="T59" fmla="*/ 99 h 160"/>
                <a:gd name="T60" fmla="*/ 36 w 142"/>
                <a:gd name="T61" fmla="*/ 119 h 160"/>
                <a:gd name="T62" fmla="*/ 41 w 142"/>
                <a:gd name="T63" fmla="*/ 126 h 160"/>
                <a:gd name="T64" fmla="*/ 47 w 142"/>
                <a:gd name="T65" fmla="*/ 132 h 160"/>
                <a:gd name="T66" fmla="*/ 64 w 142"/>
                <a:gd name="T67" fmla="*/ 139 h 160"/>
                <a:gd name="T68" fmla="*/ 73 w 142"/>
                <a:gd name="T69" fmla="*/ 139 h 160"/>
                <a:gd name="T70" fmla="*/ 87 w 142"/>
                <a:gd name="T71" fmla="*/ 137 h 160"/>
                <a:gd name="T72" fmla="*/ 97 w 142"/>
                <a:gd name="T73" fmla="*/ 132 h 160"/>
                <a:gd name="T74" fmla="*/ 108 w 142"/>
                <a:gd name="T75" fmla="*/ 122 h 160"/>
                <a:gd name="T76" fmla="*/ 113 w 142"/>
                <a:gd name="T77" fmla="*/ 107 h 160"/>
                <a:gd name="T78" fmla="*/ 28 w 142"/>
                <a:gd name="T79" fmla="*/ 66 h 160"/>
                <a:gd name="T80" fmla="*/ 113 w 142"/>
                <a:gd name="T81" fmla="*/ 66 h 160"/>
                <a:gd name="T82" fmla="*/ 112 w 142"/>
                <a:gd name="T83" fmla="*/ 47 h 160"/>
                <a:gd name="T84" fmla="*/ 105 w 142"/>
                <a:gd name="T85" fmla="*/ 35 h 160"/>
                <a:gd name="T86" fmla="*/ 97 w 142"/>
                <a:gd name="T87" fmla="*/ 30 h 160"/>
                <a:gd name="T88" fmla="*/ 82 w 142"/>
                <a:gd name="T89" fmla="*/ 21 h 160"/>
                <a:gd name="T90" fmla="*/ 72 w 142"/>
                <a:gd name="T91" fmla="*/ 21 h 160"/>
                <a:gd name="T92" fmla="*/ 54 w 142"/>
                <a:gd name="T93" fmla="*/ 23 h 160"/>
                <a:gd name="T94" fmla="*/ 41 w 142"/>
                <a:gd name="T95" fmla="*/ 33 h 160"/>
                <a:gd name="T96" fmla="*/ 31 w 142"/>
                <a:gd name="T97" fmla="*/ 47 h 160"/>
                <a:gd name="T98" fmla="*/ 28 w 142"/>
                <a:gd name="T99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0">
                  <a:moveTo>
                    <a:pt x="113" y="107"/>
                  </a:moveTo>
                  <a:lnTo>
                    <a:pt x="141" y="110"/>
                  </a:lnTo>
                  <a:lnTo>
                    <a:pt x="136" y="122"/>
                  </a:lnTo>
                  <a:lnTo>
                    <a:pt x="125" y="140"/>
                  </a:lnTo>
                  <a:lnTo>
                    <a:pt x="118" y="147"/>
                  </a:lnTo>
                  <a:lnTo>
                    <a:pt x="108" y="153"/>
                  </a:lnTo>
                  <a:lnTo>
                    <a:pt x="86" y="159"/>
                  </a:lnTo>
                  <a:lnTo>
                    <a:pt x="73" y="160"/>
                  </a:lnTo>
                  <a:lnTo>
                    <a:pt x="57" y="159"/>
                  </a:lnTo>
                  <a:lnTo>
                    <a:pt x="30" y="149"/>
                  </a:lnTo>
                  <a:lnTo>
                    <a:pt x="20" y="139"/>
                  </a:lnTo>
                  <a:lnTo>
                    <a:pt x="11" y="129"/>
                  </a:lnTo>
                  <a:lnTo>
                    <a:pt x="1" y="99"/>
                  </a:lnTo>
                  <a:lnTo>
                    <a:pt x="0" y="81"/>
                  </a:lnTo>
                  <a:lnTo>
                    <a:pt x="1" y="63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56" y="1"/>
                  </a:lnTo>
                  <a:lnTo>
                    <a:pt x="72" y="0"/>
                  </a:lnTo>
                  <a:lnTo>
                    <a:pt x="86" y="1"/>
                  </a:lnTo>
                  <a:lnTo>
                    <a:pt x="112" y="11"/>
                  </a:lnTo>
                  <a:lnTo>
                    <a:pt x="122" y="21"/>
                  </a:lnTo>
                  <a:lnTo>
                    <a:pt x="131" y="33"/>
                  </a:lnTo>
                  <a:lnTo>
                    <a:pt x="141" y="61"/>
                  </a:lnTo>
                  <a:lnTo>
                    <a:pt x="142" y="80"/>
                  </a:lnTo>
                  <a:lnTo>
                    <a:pt x="142" y="83"/>
                  </a:lnTo>
                  <a:lnTo>
                    <a:pt x="141" y="87"/>
                  </a:lnTo>
                  <a:lnTo>
                    <a:pt x="27" y="87"/>
                  </a:lnTo>
                  <a:lnTo>
                    <a:pt x="28" y="99"/>
                  </a:lnTo>
                  <a:lnTo>
                    <a:pt x="36" y="119"/>
                  </a:lnTo>
                  <a:lnTo>
                    <a:pt x="41" y="126"/>
                  </a:lnTo>
                  <a:lnTo>
                    <a:pt x="47" y="132"/>
                  </a:lnTo>
                  <a:lnTo>
                    <a:pt x="64" y="139"/>
                  </a:lnTo>
                  <a:lnTo>
                    <a:pt x="73" y="139"/>
                  </a:lnTo>
                  <a:lnTo>
                    <a:pt x="87" y="137"/>
                  </a:lnTo>
                  <a:lnTo>
                    <a:pt x="97" y="132"/>
                  </a:lnTo>
                  <a:lnTo>
                    <a:pt x="108" y="122"/>
                  </a:lnTo>
                  <a:lnTo>
                    <a:pt x="113" y="107"/>
                  </a:lnTo>
                  <a:close/>
                  <a:moveTo>
                    <a:pt x="28" y="66"/>
                  </a:moveTo>
                  <a:lnTo>
                    <a:pt x="113" y="66"/>
                  </a:lnTo>
                  <a:lnTo>
                    <a:pt x="112" y="47"/>
                  </a:lnTo>
                  <a:lnTo>
                    <a:pt x="105" y="35"/>
                  </a:lnTo>
                  <a:lnTo>
                    <a:pt x="97" y="30"/>
                  </a:lnTo>
                  <a:lnTo>
                    <a:pt x="82" y="21"/>
                  </a:lnTo>
                  <a:lnTo>
                    <a:pt x="72" y="21"/>
                  </a:lnTo>
                  <a:lnTo>
                    <a:pt x="54" y="23"/>
                  </a:lnTo>
                  <a:lnTo>
                    <a:pt x="41" y="33"/>
                  </a:lnTo>
                  <a:lnTo>
                    <a:pt x="31" y="47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4" name="Freeform 602">
              <a:extLst>
                <a:ext uri="{FF2B5EF4-FFF2-40B4-BE49-F238E27FC236}">
                  <a16:creationId xmlns:a16="http://schemas.microsoft.com/office/drawing/2014/main" id="{410A2DCE-5F80-4BD1-892B-8E6EBA042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1500" y="3827463"/>
              <a:ext cx="74613" cy="84138"/>
            </a:xfrm>
            <a:custGeom>
              <a:avLst/>
              <a:gdLst>
                <a:gd name="T0" fmla="*/ 114 w 141"/>
                <a:gd name="T1" fmla="*/ 108 h 161"/>
                <a:gd name="T2" fmla="*/ 141 w 141"/>
                <a:gd name="T3" fmla="*/ 112 h 161"/>
                <a:gd name="T4" fmla="*/ 137 w 141"/>
                <a:gd name="T5" fmla="*/ 122 h 161"/>
                <a:gd name="T6" fmla="*/ 125 w 141"/>
                <a:gd name="T7" fmla="*/ 141 h 161"/>
                <a:gd name="T8" fmla="*/ 117 w 141"/>
                <a:gd name="T9" fmla="*/ 148 h 161"/>
                <a:gd name="T10" fmla="*/ 108 w 141"/>
                <a:gd name="T11" fmla="*/ 154 h 161"/>
                <a:gd name="T12" fmla="*/ 86 w 141"/>
                <a:gd name="T13" fmla="*/ 161 h 161"/>
                <a:gd name="T14" fmla="*/ 73 w 141"/>
                <a:gd name="T15" fmla="*/ 161 h 161"/>
                <a:gd name="T16" fmla="*/ 56 w 141"/>
                <a:gd name="T17" fmla="*/ 160 h 161"/>
                <a:gd name="T18" fmla="*/ 30 w 141"/>
                <a:gd name="T19" fmla="*/ 150 h 161"/>
                <a:gd name="T20" fmla="*/ 20 w 141"/>
                <a:gd name="T21" fmla="*/ 141 h 161"/>
                <a:gd name="T22" fmla="*/ 10 w 141"/>
                <a:gd name="T23" fmla="*/ 130 h 161"/>
                <a:gd name="T24" fmla="*/ 0 w 141"/>
                <a:gd name="T25" fmla="*/ 101 h 161"/>
                <a:gd name="T26" fmla="*/ 0 w 141"/>
                <a:gd name="T27" fmla="*/ 82 h 161"/>
                <a:gd name="T28" fmla="*/ 0 w 141"/>
                <a:gd name="T29" fmla="*/ 64 h 161"/>
                <a:gd name="T30" fmla="*/ 10 w 141"/>
                <a:gd name="T31" fmla="*/ 33 h 161"/>
                <a:gd name="T32" fmla="*/ 20 w 141"/>
                <a:gd name="T33" fmla="*/ 22 h 161"/>
                <a:gd name="T34" fmla="*/ 30 w 141"/>
                <a:gd name="T35" fmla="*/ 12 h 161"/>
                <a:gd name="T36" fmla="*/ 56 w 141"/>
                <a:gd name="T37" fmla="*/ 2 h 161"/>
                <a:gd name="T38" fmla="*/ 72 w 141"/>
                <a:gd name="T39" fmla="*/ 0 h 161"/>
                <a:gd name="T40" fmla="*/ 86 w 141"/>
                <a:gd name="T41" fmla="*/ 2 h 161"/>
                <a:gd name="T42" fmla="*/ 112 w 141"/>
                <a:gd name="T43" fmla="*/ 12 h 161"/>
                <a:gd name="T44" fmla="*/ 122 w 141"/>
                <a:gd name="T45" fmla="*/ 22 h 161"/>
                <a:gd name="T46" fmla="*/ 131 w 141"/>
                <a:gd name="T47" fmla="*/ 33 h 161"/>
                <a:gd name="T48" fmla="*/ 141 w 141"/>
                <a:gd name="T49" fmla="*/ 62 h 161"/>
                <a:gd name="T50" fmla="*/ 141 w 141"/>
                <a:gd name="T51" fmla="*/ 81 h 161"/>
                <a:gd name="T52" fmla="*/ 141 w 141"/>
                <a:gd name="T53" fmla="*/ 84 h 161"/>
                <a:gd name="T54" fmla="*/ 141 w 141"/>
                <a:gd name="T55" fmla="*/ 88 h 161"/>
                <a:gd name="T56" fmla="*/ 27 w 141"/>
                <a:gd name="T57" fmla="*/ 88 h 161"/>
                <a:gd name="T58" fmla="*/ 27 w 141"/>
                <a:gd name="T59" fmla="*/ 99 h 161"/>
                <a:gd name="T60" fmla="*/ 35 w 141"/>
                <a:gd name="T61" fmla="*/ 120 h 161"/>
                <a:gd name="T62" fmla="*/ 42 w 141"/>
                <a:gd name="T63" fmla="*/ 127 h 161"/>
                <a:gd name="T64" fmla="*/ 47 w 141"/>
                <a:gd name="T65" fmla="*/ 132 h 161"/>
                <a:gd name="T66" fmla="*/ 63 w 141"/>
                <a:gd name="T67" fmla="*/ 140 h 161"/>
                <a:gd name="T68" fmla="*/ 73 w 141"/>
                <a:gd name="T69" fmla="*/ 140 h 161"/>
                <a:gd name="T70" fmla="*/ 86 w 141"/>
                <a:gd name="T71" fmla="*/ 138 h 161"/>
                <a:gd name="T72" fmla="*/ 98 w 141"/>
                <a:gd name="T73" fmla="*/ 132 h 161"/>
                <a:gd name="T74" fmla="*/ 106 w 141"/>
                <a:gd name="T75" fmla="*/ 124 h 161"/>
                <a:gd name="T76" fmla="*/ 114 w 141"/>
                <a:gd name="T77" fmla="*/ 108 h 161"/>
                <a:gd name="T78" fmla="*/ 29 w 141"/>
                <a:gd name="T79" fmla="*/ 66 h 161"/>
                <a:gd name="T80" fmla="*/ 114 w 141"/>
                <a:gd name="T81" fmla="*/ 66 h 161"/>
                <a:gd name="T82" fmla="*/ 111 w 141"/>
                <a:gd name="T83" fmla="*/ 49 h 161"/>
                <a:gd name="T84" fmla="*/ 104 w 141"/>
                <a:gd name="T85" fmla="*/ 38 h 161"/>
                <a:gd name="T86" fmla="*/ 98 w 141"/>
                <a:gd name="T87" fmla="*/ 31 h 161"/>
                <a:gd name="T88" fmla="*/ 82 w 141"/>
                <a:gd name="T89" fmla="*/ 23 h 161"/>
                <a:gd name="T90" fmla="*/ 72 w 141"/>
                <a:gd name="T91" fmla="*/ 22 h 161"/>
                <a:gd name="T92" fmla="*/ 55 w 141"/>
                <a:gd name="T93" fmla="*/ 25 h 161"/>
                <a:gd name="T94" fmla="*/ 42 w 141"/>
                <a:gd name="T95" fmla="*/ 35 h 161"/>
                <a:gd name="T96" fmla="*/ 32 w 141"/>
                <a:gd name="T97" fmla="*/ 48 h 161"/>
                <a:gd name="T98" fmla="*/ 29 w 141"/>
                <a:gd name="T99" fmla="*/ 6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" h="161">
                  <a:moveTo>
                    <a:pt x="114" y="108"/>
                  </a:moveTo>
                  <a:lnTo>
                    <a:pt x="141" y="112"/>
                  </a:lnTo>
                  <a:lnTo>
                    <a:pt x="137" y="122"/>
                  </a:lnTo>
                  <a:lnTo>
                    <a:pt x="125" y="141"/>
                  </a:lnTo>
                  <a:lnTo>
                    <a:pt x="117" y="148"/>
                  </a:lnTo>
                  <a:lnTo>
                    <a:pt x="108" y="154"/>
                  </a:lnTo>
                  <a:lnTo>
                    <a:pt x="86" y="161"/>
                  </a:lnTo>
                  <a:lnTo>
                    <a:pt x="73" y="161"/>
                  </a:lnTo>
                  <a:lnTo>
                    <a:pt x="56" y="160"/>
                  </a:lnTo>
                  <a:lnTo>
                    <a:pt x="30" y="150"/>
                  </a:lnTo>
                  <a:lnTo>
                    <a:pt x="20" y="141"/>
                  </a:lnTo>
                  <a:lnTo>
                    <a:pt x="10" y="130"/>
                  </a:lnTo>
                  <a:lnTo>
                    <a:pt x="0" y="101"/>
                  </a:lnTo>
                  <a:lnTo>
                    <a:pt x="0" y="82"/>
                  </a:lnTo>
                  <a:lnTo>
                    <a:pt x="0" y="64"/>
                  </a:lnTo>
                  <a:lnTo>
                    <a:pt x="10" y="33"/>
                  </a:lnTo>
                  <a:lnTo>
                    <a:pt x="20" y="22"/>
                  </a:lnTo>
                  <a:lnTo>
                    <a:pt x="30" y="12"/>
                  </a:lnTo>
                  <a:lnTo>
                    <a:pt x="56" y="2"/>
                  </a:lnTo>
                  <a:lnTo>
                    <a:pt x="72" y="0"/>
                  </a:lnTo>
                  <a:lnTo>
                    <a:pt x="86" y="2"/>
                  </a:lnTo>
                  <a:lnTo>
                    <a:pt x="112" y="12"/>
                  </a:lnTo>
                  <a:lnTo>
                    <a:pt x="122" y="22"/>
                  </a:lnTo>
                  <a:lnTo>
                    <a:pt x="131" y="33"/>
                  </a:lnTo>
                  <a:lnTo>
                    <a:pt x="141" y="62"/>
                  </a:lnTo>
                  <a:lnTo>
                    <a:pt x="141" y="81"/>
                  </a:lnTo>
                  <a:lnTo>
                    <a:pt x="141" y="84"/>
                  </a:lnTo>
                  <a:lnTo>
                    <a:pt x="141" y="88"/>
                  </a:lnTo>
                  <a:lnTo>
                    <a:pt x="27" y="88"/>
                  </a:lnTo>
                  <a:lnTo>
                    <a:pt x="27" y="99"/>
                  </a:lnTo>
                  <a:lnTo>
                    <a:pt x="35" y="120"/>
                  </a:lnTo>
                  <a:lnTo>
                    <a:pt x="42" y="127"/>
                  </a:lnTo>
                  <a:lnTo>
                    <a:pt x="47" y="132"/>
                  </a:lnTo>
                  <a:lnTo>
                    <a:pt x="63" y="140"/>
                  </a:lnTo>
                  <a:lnTo>
                    <a:pt x="73" y="140"/>
                  </a:lnTo>
                  <a:lnTo>
                    <a:pt x="86" y="138"/>
                  </a:lnTo>
                  <a:lnTo>
                    <a:pt x="98" y="132"/>
                  </a:lnTo>
                  <a:lnTo>
                    <a:pt x="106" y="124"/>
                  </a:lnTo>
                  <a:lnTo>
                    <a:pt x="114" y="108"/>
                  </a:lnTo>
                  <a:close/>
                  <a:moveTo>
                    <a:pt x="29" y="66"/>
                  </a:moveTo>
                  <a:lnTo>
                    <a:pt x="114" y="66"/>
                  </a:lnTo>
                  <a:lnTo>
                    <a:pt x="111" y="49"/>
                  </a:lnTo>
                  <a:lnTo>
                    <a:pt x="104" y="38"/>
                  </a:lnTo>
                  <a:lnTo>
                    <a:pt x="98" y="31"/>
                  </a:lnTo>
                  <a:lnTo>
                    <a:pt x="82" y="23"/>
                  </a:lnTo>
                  <a:lnTo>
                    <a:pt x="72" y="22"/>
                  </a:lnTo>
                  <a:lnTo>
                    <a:pt x="55" y="25"/>
                  </a:lnTo>
                  <a:lnTo>
                    <a:pt x="42" y="35"/>
                  </a:lnTo>
                  <a:lnTo>
                    <a:pt x="32" y="48"/>
                  </a:lnTo>
                  <a:lnTo>
                    <a:pt x="29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5" name="Freeform 603">
              <a:extLst>
                <a:ext uri="{FF2B5EF4-FFF2-40B4-BE49-F238E27FC236}">
                  <a16:creationId xmlns:a16="http://schemas.microsoft.com/office/drawing/2014/main" id="{01FC3EBF-9137-4EEB-922C-5052FCB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827463"/>
              <a:ext cx="65088" cy="82550"/>
            </a:xfrm>
            <a:custGeom>
              <a:avLst/>
              <a:gdLst>
                <a:gd name="T0" fmla="*/ 0 w 125"/>
                <a:gd name="T1" fmla="*/ 158 h 158"/>
                <a:gd name="T2" fmla="*/ 0 w 125"/>
                <a:gd name="T3" fmla="*/ 5 h 158"/>
                <a:gd name="T4" fmla="*/ 24 w 125"/>
                <a:gd name="T5" fmla="*/ 5 h 158"/>
                <a:gd name="T6" fmla="*/ 24 w 125"/>
                <a:gd name="T7" fmla="*/ 26 h 158"/>
                <a:gd name="T8" fmla="*/ 33 w 125"/>
                <a:gd name="T9" fmla="*/ 15 h 158"/>
                <a:gd name="T10" fmla="*/ 57 w 125"/>
                <a:gd name="T11" fmla="*/ 2 h 158"/>
                <a:gd name="T12" fmla="*/ 73 w 125"/>
                <a:gd name="T13" fmla="*/ 0 h 158"/>
                <a:gd name="T14" fmla="*/ 86 w 125"/>
                <a:gd name="T15" fmla="*/ 2 h 158"/>
                <a:gd name="T16" fmla="*/ 98 w 125"/>
                <a:gd name="T17" fmla="*/ 6 h 158"/>
                <a:gd name="T18" fmla="*/ 109 w 125"/>
                <a:gd name="T19" fmla="*/ 12 h 158"/>
                <a:gd name="T20" fmla="*/ 116 w 125"/>
                <a:gd name="T21" fmla="*/ 19 h 158"/>
                <a:gd name="T22" fmla="*/ 121 w 125"/>
                <a:gd name="T23" fmla="*/ 28 h 158"/>
                <a:gd name="T24" fmla="*/ 124 w 125"/>
                <a:gd name="T25" fmla="*/ 38 h 158"/>
                <a:gd name="T26" fmla="*/ 125 w 125"/>
                <a:gd name="T27" fmla="*/ 48 h 158"/>
                <a:gd name="T28" fmla="*/ 125 w 125"/>
                <a:gd name="T29" fmla="*/ 64 h 158"/>
                <a:gd name="T30" fmla="*/ 125 w 125"/>
                <a:gd name="T31" fmla="*/ 158 h 158"/>
                <a:gd name="T32" fmla="*/ 99 w 125"/>
                <a:gd name="T33" fmla="*/ 158 h 158"/>
                <a:gd name="T34" fmla="*/ 99 w 125"/>
                <a:gd name="T35" fmla="*/ 65 h 158"/>
                <a:gd name="T36" fmla="*/ 99 w 125"/>
                <a:gd name="T37" fmla="*/ 51 h 158"/>
                <a:gd name="T38" fmla="*/ 96 w 125"/>
                <a:gd name="T39" fmla="*/ 41 h 158"/>
                <a:gd name="T40" fmla="*/ 92 w 125"/>
                <a:gd name="T41" fmla="*/ 33 h 158"/>
                <a:gd name="T42" fmla="*/ 85 w 125"/>
                <a:gd name="T43" fmla="*/ 28 h 158"/>
                <a:gd name="T44" fmla="*/ 78 w 125"/>
                <a:gd name="T45" fmla="*/ 25 h 158"/>
                <a:gd name="T46" fmla="*/ 67 w 125"/>
                <a:gd name="T47" fmla="*/ 23 h 158"/>
                <a:gd name="T48" fmla="*/ 52 w 125"/>
                <a:gd name="T49" fmla="*/ 25 h 158"/>
                <a:gd name="T50" fmla="*/ 39 w 125"/>
                <a:gd name="T51" fmla="*/ 33 h 158"/>
                <a:gd name="T52" fmla="*/ 33 w 125"/>
                <a:gd name="T53" fmla="*/ 41 h 158"/>
                <a:gd name="T54" fmla="*/ 27 w 125"/>
                <a:gd name="T55" fmla="*/ 61 h 158"/>
                <a:gd name="T56" fmla="*/ 26 w 125"/>
                <a:gd name="T57" fmla="*/ 74 h 158"/>
                <a:gd name="T58" fmla="*/ 26 w 125"/>
                <a:gd name="T59" fmla="*/ 158 h 158"/>
                <a:gd name="T60" fmla="*/ 0 w 125"/>
                <a:gd name="T6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58">
                  <a:moveTo>
                    <a:pt x="0" y="158"/>
                  </a:moveTo>
                  <a:lnTo>
                    <a:pt x="0" y="5"/>
                  </a:lnTo>
                  <a:lnTo>
                    <a:pt x="24" y="5"/>
                  </a:lnTo>
                  <a:lnTo>
                    <a:pt x="24" y="26"/>
                  </a:lnTo>
                  <a:lnTo>
                    <a:pt x="33" y="15"/>
                  </a:lnTo>
                  <a:lnTo>
                    <a:pt x="57" y="2"/>
                  </a:lnTo>
                  <a:lnTo>
                    <a:pt x="73" y="0"/>
                  </a:lnTo>
                  <a:lnTo>
                    <a:pt x="86" y="2"/>
                  </a:lnTo>
                  <a:lnTo>
                    <a:pt x="98" y="6"/>
                  </a:lnTo>
                  <a:lnTo>
                    <a:pt x="109" y="12"/>
                  </a:lnTo>
                  <a:lnTo>
                    <a:pt x="116" y="19"/>
                  </a:lnTo>
                  <a:lnTo>
                    <a:pt x="121" y="28"/>
                  </a:lnTo>
                  <a:lnTo>
                    <a:pt x="124" y="38"/>
                  </a:lnTo>
                  <a:lnTo>
                    <a:pt x="125" y="48"/>
                  </a:lnTo>
                  <a:lnTo>
                    <a:pt x="125" y="64"/>
                  </a:lnTo>
                  <a:lnTo>
                    <a:pt x="125" y="158"/>
                  </a:lnTo>
                  <a:lnTo>
                    <a:pt x="99" y="158"/>
                  </a:lnTo>
                  <a:lnTo>
                    <a:pt x="99" y="65"/>
                  </a:lnTo>
                  <a:lnTo>
                    <a:pt x="99" y="51"/>
                  </a:lnTo>
                  <a:lnTo>
                    <a:pt x="96" y="41"/>
                  </a:lnTo>
                  <a:lnTo>
                    <a:pt x="92" y="33"/>
                  </a:lnTo>
                  <a:lnTo>
                    <a:pt x="85" y="28"/>
                  </a:lnTo>
                  <a:lnTo>
                    <a:pt x="78" y="25"/>
                  </a:lnTo>
                  <a:lnTo>
                    <a:pt x="67" y="23"/>
                  </a:lnTo>
                  <a:lnTo>
                    <a:pt x="52" y="25"/>
                  </a:lnTo>
                  <a:lnTo>
                    <a:pt x="39" y="33"/>
                  </a:lnTo>
                  <a:lnTo>
                    <a:pt x="33" y="41"/>
                  </a:lnTo>
                  <a:lnTo>
                    <a:pt x="27" y="61"/>
                  </a:lnTo>
                  <a:lnTo>
                    <a:pt x="26" y="74"/>
                  </a:lnTo>
                  <a:lnTo>
                    <a:pt x="26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6" name="Freeform 604">
              <a:extLst>
                <a:ext uri="{FF2B5EF4-FFF2-40B4-BE49-F238E27FC236}">
                  <a16:creationId xmlns:a16="http://schemas.microsoft.com/office/drawing/2014/main" id="{D6327D7B-DB9B-4937-8203-B70670AE8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3800476"/>
              <a:ext cx="39688" cy="111125"/>
            </a:xfrm>
            <a:custGeom>
              <a:avLst/>
              <a:gdLst>
                <a:gd name="T0" fmla="*/ 72 w 75"/>
                <a:gd name="T1" fmla="*/ 184 h 210"/>
                <a:gd name="T2" fmla="*/ 75 w 75"/>
                <a:gd name="T3" fmla="*/ 207 h 210"/>
                <a:gd name="T4" fmla="*/ 65 w 75"/>
                <a:gd name="T5" fmla="*/ 210 h 210"/>
                <a:gd name="T6" fmla="*/ 57 w 75"/>
                <a:gd name="T7" fmla="*/ 210 h 210"/>
                <a:gd name="T8" fmla="*/ 42 w 75"/>
                <a:gd name="T9" fmla="*/ 210 h 210"/>
                <a:gd name="T10" fmla="*/ 34 w 75"/>
                <a:gd name="T11" fmla="*/ 205 h 210"/>
                <a:gd name="T12" fmla="*/ 26 w 75"/>
                <a:gd name="T13" fmla="*/ 200 h 210"/>
                <a:gd name="T14" fmla="*/ 24 w 75"/>
                <a:gd name="T15" fmla="*/ 194 h 210"/>
                <a:gd name="T16" fmla="*/ 21 w 75"/>
                <a:gd name="T17" fmla="*/ 184 h 210"/>
                <a:gd name="T18" fmla="*/ 19 w 75"/>
                <a:gd name="T19" fmla="*/ 162 h 210"/>
                <a:gd name="T20" fmla="*/ 19 w 75"/>
                <a:gd name="T21" fmla="*/ 75 h 210"/>
                <a:gd name="T22" fmla="*/ 0 w 75"/>
                <a:gd name="T23" fmla="*/ 75 h 210"/>
                <a:gd name="T24" fmla="*/ 0 w 75"/>
                <a:gd name="T25" fmla="*/ 55 h 210"/>
                <a:gd name="T26" fmla="*/ 19 w 75"/>
                <a:gd name="T27" fmla="*/ 55 h 210"/>
                <a:gd name="T28" fmla="*/ 19 w 75"/>
                <a:gd name="T29" fmla="*/ 16 h 210"/>
                <a:gd name="T30" fmla="*/ 45 w 75"/>
                <a:gd name="T31" fmla="*/ 0 h 210"/>
                <a:gd name="T32" fmla="*/ 45 w 75"/>
                <a:gd name="T33" fmla="*/ 55 h 210"/>
                <a:gd name="T34" fmla="*/ 72 w 75"/>
                <a:gd name="T35" fmla="*/ 55 h 210"/>
                <a:gd name="T36" fmla="*/ 72 w 75"/>
                <a:gd name="T37" fmla="*/ 75 h 210"/>
                <a:gd name="T38" fmla="*/ 45 w 75"/>
                <a:gd name="T39" fmla="*/ 75 h 210"/>
                <a:gd name="T40" fmla="*/ 45 w 75"/>
                <a:gd name="T41" fmla="*/ 164 h 210"/>
                <a:gd name="T42" fmla="*/ 47 w 75"/>
                <a:gd name="T43" fmla="*/ 174 h 210"/>
                <a:gd name="T44" fmla="*/ 47 w 75"/>
                <a:gd name="T45" fmla="*/ 178 h 210"/>
                <a:gd name="T46" fmla="*/ 48 w 75"/>
                <a:gd name="T47" fmla="*/ 181 h 210"/>
                <a:gd name="T48" fmla="*/ 51 w 75"/>
                <a:gd name="T49" fmla="*/ 184 h 210"/>
                <a:gd name="T50" fmla="*/ 55 w 75"/>
                <a:gd name="T51" fmla="*/ 185 h 210"/>
                <a:gd name="T52" fmla="*/ 61 w 75"/>
                <a:gd name="T53" fmla="*/ 185 h 210"/>
                <a:gd name="T54" fmla="*/ 65 w 75"/>
                <a:gd name="T55" fmla="*/ 185 h 210"/>
                <a:gd name="T56" fmla="*/ 72 w 75"/>
                <a:gd name="T57" fmla="*/ 18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210">
                  <a:moveTo>
                    <a:pt x="72" y="184"/>
                  </a:moveTo>
                  <a:lnTo>
                    <a:pt x="75" y="207"/>
                  </a:lnTo>
                  <a:lnTo>
                    <a:pt x="65" y="210"/>
                  </a:lnTo>
                  <a:lnTo>
                    <a:pt x="57" y="210"/>
                  </a:lnTo>
                  <a:lnTo>
                    <a:pt x="42" y="210"/>
                  </a:lnTo>
                  <a:lnTo>
                    <a:pt x="34" y="205"/>
                  </a:lnTo>
                  <a:lnTo>
                    <a:pt x="26" y="200"/>
                  </a:lnTo>
                  <a:lnTo>
                    <a:pt x="24" y="194"/>
                  </a:lnTo>
                  <a:lnTo>
                    <a:pt x="21" y="184"/>
                  </a:lnTo>
                  <a:lnTo>
                    <a:pt x="19" y="162"/>
                  </a:lnTo>
                  <a:lnTo>
                    <a:pt x="19" y="75"/>
                  </a:lnTo>
                  <a:lnTo>
                    <a:pt x="0" y="75"/>
                  </a:lnTo>
                  <a:lnTo>
                    <a:pt x="0" y="55"/>
                  </a:lnTo>
                  <a:lnTo>
                    <a:pt x="19" y="55"/>
                  </a:lnTo>
                  <a:lnTo>
                    <a:pt x="19" y="16"/>
                  </a:lnTo>
                  <a:lnTo>
                    <a:pt x="45" y="0"/>
                  </a:lnTo>
                  <a:lnTo>
                    <a:pt x="45" y="55"/>
                  </a:lnTo>
                  <a:lnTo>
                    <a:pt x="72" y="55"/>
                  </a:lnTo>
                  <a:lnTo>
                    <a:pt x="72" y="75"/>
                  </a:lnTo>
                  <a:lnTo>
                    <a:pt x="45" y="75"/>
                  </a:lnTo>
                  <a:lnTo>
                    <a:pt x="45" y="164"/>
                  </a:lnTo>
                  <a:lnTo>
                    <a:pt x="47" y="174"/>
                  </a:lnTo>
                  <a:lnTo>
                    <a:pt x="47" y="178"/>
                  </a:lnTo>
                  <a:lnTo>
                    <a:pt x="48" y="181"/>
                  </a:lnTo>
                  <a:lnTo>
                    <a:pt x="51" y="184"/>
                  </a:lnTo>
                  <a:lnTo>
                    <a:pt x="55" y="185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2" y="184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7" name="Freeform 605">
              <a:extLst>
                <a:ext uri="{FF2B5EF4-FFF2-40B4-BE49-F238E27FC236}">
                  <a16:creationId xmlns:a16="http://schemas.microsoft.com/office/drawing/2014/main" id="{40A145E3-309C-4AEE-9B36-3A84B9F36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8988" y="3827463"/>
              <a:ext cx="74613" cy="84138"/>
            </a:xfrm>
            <a:custGeom>
              <a:avLst/>
              <a:gdLst>
                <a:gd name="T0" fmla="*/ 95 w 141"/>
                <a:gd name="T1" fmla="*/ 150 h 161"/>
                <a:gd name="T2" fmla="*/ 68 w 141"/>
                <a:gd name="T3" fmla="*/ 160 h 161"/>
                <a:gd name="T4" fmla="*/ 40 w 141"/>
                <a:gd name="T5" fmla="*/ 161 h 161"/>
                <a:gd name="T6" fmla="*/ 13 w 141"/>
                <a:gd name="T7" fmla="*/ 148 h 161"/>
                <a:gd name="T8" fmla="*/ 0 w 141"/>
                <a:gd name="T9" fmla="*/ 127 h 161"/>
                <a:gd name="T10" fmla="*/ 0 w 141"/>
                <a:gd name="T11" fmla="*/ 107 h 161"/>
                <a:gd name="T12" fmla="*/ 10 w 141"/>
                <a:gd name="T13" fmla="*/ 88 h 161"/>
                <a:gd name="T14" fmla="*/ 27 w 141"/>
                <a:gd name="T15" fmla="*/ 76 h 161"/>
                <a:gd name="T16" fmla="*/ 46 w 141"/>
                <a:gd name="T17" fmla="*/ 71 h 161"/>
                <a:gd name="T18" fmla="*/ 89 w 141"/>
                <a:gd name="T19" fmla="*/ 65 h 161"/>
                <a:gd name="T20" fmla="*/ 107 w 141"/>
                <a:gd name="T21" fmla="*/ 56 h 161"/>
                <a:gd name="T22" fmla="*/ 105 w 141"/>
                <a:gd name="T23" fmla="*/ 39 h 161"/>
                <a:gd name="T24" fmla="*/ 88 w 141"/>
                <a:gd name="T25" fmla="*/ 23 h 161"/>
                <a:gd name="T26" fmla="*/ 53 w 141"/>
                <a:gd name="T27" fmla="*/ 23 h 161"/>
                <a:gd name="T28" fmla="*/ 35 w 141"/>
                <a:gd name="T29" fmla="*/ 36 h 161"/>
                <a:gd name="T30" fmla="*/ 4 w 141"/>
                <a:gd name="T31" fmla="*/ 48 h 161"/>
                <a:gd name="T32" fmla="*/ 16 w 141"/>
                <a:gd name="T33" fmla="*/ 22 h 161"/>
                <a:gd name="T34" fmla="*/ 39 w 141"/>
                <a:gd name="T35" fmla="*/ 6 h 161"/>
                <a:gd name="T36" fmla="*/ 73 w 141"/>
                <a:gd name="T37" fmla="*/ 0 h 161"/>
                <a:gd name="T38" fmla="*/ 105 w 141"/>
                <a:gd name="T39" fmla="*/ 6 h 161"/>
                <a:gd name="T40" fmla="*/ 124 w 141"/>
                <a:gd name="T41" fmla="*/ 18 h 161"/>
                <a:gd name="T42" fmla="*/ 131 w 141"/>
                <a:gd name="T43" fmla="*/ 35 h 161"/>
                <a:gd name="T44" fmla="*/ 132 w 141"/>
                <a:gd name="T45" fmla="*/ 59 h 161"/>
                <a:gd name="T46" fmla="*/ 134 w 141"/>
                <a:gd name="T47" fmla="*/ 125 h 161"/>
                <a:gd name="T48" fmla="*/ 137 w 141"/>
                <a:gd name="T49" fmla="*/ 148 h 161"/>
                <a:gd name="T50" fmla="*/ 114 w 141"/>
                <a:gd name="T51" fmla="*/ 158 h 161"/>
                <a:gd name="T52" fmla="*/ 109 w 141"/>
                <a:gd name="T53" fmla="*/ 138 h 161"/>
                <a:gd name="T54" fmla="*/ 91 w 141"/>
                <a:gd name="T55" fmla="*/ 86 h 161"/>
                <a:gd name="T56" fmla="*/ 49 w 141"/>
                <a:gd name="T57" fmla="*/ 94 h 161"/>
                <a:gd name="T58" fmla="*/ 35 w 141"/>
                <a:gd name="T59" fmla="*/ 99 h 161"/>
                <a:gd name="T60" fmla="*/ 27 w 141"/>
                <a:gd name="T61" fmla="*/ 109 h 161"/>
                <a:gd name="T62" fmla="*/ 29 w 141"/>
                <a:gd name="T63" fmla="*/ 127 h 161"/>
                <a:gd name="T64" fmla="*/ 45 w 141"/>
                <a:gd name="T65" fmla="*/ 140 h 161"/>
                <a:gd name="T66" fmla="*/ 73 w 141"/>
                <a:gd name="T67" fmla="*/ 140 h 161"/>
                <a:gd name="T68" fmla="*/ 97 w 141"/>
                <a:gd name="T69" fmla="*/ 127 h 161"/>
                <a:gd name="T70" fmla="*/ 107 w 141"/>
                <a:gd name="T71" fmla="*/ 107 h 161"/>
                <a:gd name="T72" fmla="*/ 107 w 141"/>
                <a:gd name="T73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61">
                  <a:moveTo>
                    <a:pt x="109" y="138"/>
                  </a:moveTo>
                  <a:lnTo>
                    <a:pt x="95" y="150"/>
                  </a:lnTo>
                  <a:lnTo>
                    <a:pt x="81" y="157"/>
                  </a:lnTo>
                  <a:lnTo>
                    <a:pt x="68" y="160"/>
                  </a:lnTo>
                  <a:lnTo>
                    <a:pt x="52" y="161"/>
                  </a:lnTo>
                  <a:lnTo>
                    <a:pt x="40" y="161"/>
                  </a:lnTo>
                  <a:lnTo>
                    <a:pt x="20" y="154"/>
                  </a:lnTo>
                  <a:lnTo>
                    <a:pt x="13" y="148"/>
                  </a:lnTo>
                  <a:lnTo>
                    <a:pt x="7" y="142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0" y="107"/>
                  </a:lnTo>
                  <a:lnTo>
                    <a:pt x="4" y="97"/>
                  </a:lnTo>
                  <a:lnTo>
                    <a:pt x="10" y="88"/>
                  </a:lnTo>
                  <a:lnTo>
                    <a:pt x="19" y="82"/>
                  </a:lnTo>
                  <a:lnTo>
                    <a:pt x="27" y="76"/>
                  </a:lnTo>
                  <a:lnTo>
                    <a:pt x="38" y="74"/>
                  </a:lnTo>
                  <a:lnTo>
                    <a:pt x="46" y="71"/>
                  </a:lnTo>
                  <a:lnTo>
                    <a:pt x="61" y="69"/>
                  </a:lnTo>
                  <a:lnTo>
                    <a:pt x="89" y="65"/>
                  </a:lnTo>
                  <a:lnTo>
                    <a:pt x="107" y="61"/>
                  </a:lnTo>
                  <a:lnTo>
                    <a:pt x="107" y="56"/>
                  </a:lnTo>
                  <a:lnTo>
                    <a:pt x="107" y="53"/>
                  </a:lnTo>
                  <a:lnTo>
                    <a:pt x="105" y="39"/>
                  </a:lnTo>
                  <a:lnTo>
                    <a:pt x="99" y="32"/>
                  </a:lnTo>
                  <a:lnTo>
                    <a:pt x="88" y="23"/>
                  </a:lnTo>
                  <a:lnTo>
                    <a:pt x="69" y="22"/>
                  </a:lnTo>
                  <a:lnTo>
                    <a:pt x="53" y="23"/>
                  </a:lnTo>
                  <a:lnTo>
                    <a:pt x="42" y="29"/>
                  </a:lnTo>
                  <a:lnTo>
                    <a:pt x="35" y="36"/>
                  </a:lnTo>
                  <a:lnTo>
                    <a:pt x="30" y="52"/>
                  </a:lnTo>
                  <a:lnTo>
                    <a:pt x="4" y="48"/>
                  </a:lnTo>
                  <a:lnTo>
                    <a:pt x="9" y="33"/>
                  </a:lnTo>
                  <a:lnTo>
                    <a:pt x="16" y="22"/>
                  </a:lnTo>
                  <a:lnTo>
                    <a:pt x="25" y="12"/>
                  </a:lnTo>
                  <a:lnTo>
                    <a:pt x="39" y="6"/>
                  </a:lnTo>
                  <a:lnTo>
                    <a:pt x="55" y="2"/>
                  </a:lnTo>
                  <a:lnTo>
                    <a:pt x="73" y="0"/>
                  </a:lnTo>
                  <a:lnTo>
                    <a:pt x="92" y="2"/>
                  </a:lnTo>
                  <a:lnTo>
                    <a:pt x="105" y="6"/>
                  </a:lnTo>
                  <a:lnTo>
                    <a:pt x="117" y="10"/>
                  </a:lnTo>
                  <a:lnTo>
                    <a:pt x="124" y="18"/>
                  </a:lnTo>
                  <a:lnTo>
                    <a:pt x="128" y="25"/>
                  </a:lnTo>
                  <a:lnTo>
                    <a:pt x="131" y="35"/>
                  </a:lnTo>
                  <a:lnTo>
                    <a:pt x="132" y="43"/>
                  </a:lnTo>
                  <a:lnTo>
                    <a:pt x="132" y="59"/>
                  </a:lnTo>
                  <a:lnTo>
                    <a:pt x="132" y="94"/>
                  </a:lnTo>
                  <a:lnTo>
                    <a:pt x="134" y="125"/>
                  </a:lnTo>
                  <a:lnTo>
                    <a:pt x="134" y="140"/>
                  </a:lnTo>
                  <a:lnTo>
                    <a:pt x="137" y="148"/>
                  </a:lnTo>
                  <a:lnTo>
                    <a:pt x="141" y="158"/>
                  </a:lnTo>
                  <a:lnTo>
                    <a:pt x="114" y="158"/>
                  </a:lnTo>
                  <a:lnTo>
                    <a:pt x="111" y="150"/>
                  </a:lnTo>
                  <a:lnTo>
                    <a:pt x="109" y="138"/>
                  </a:lnTo>
                  <a:close/>
                  <a:moveTo>
                    <a:pt x="107" y="81"/>
                  </a:moveTo>
                  <a:lnTo>
                    <a:pt x="91" y="86"/>
                  </a:lnTo>
                  <a:lnTo>
                    <a:pt x="63" y="91"/>
                  </a:lnTo>
                  <a:lnTo>
                    <a:pt x="49" y="94"/>
                  </a:lnTo>
                  <a:lnTo>
                    <a:pt x="42" y="95"/>
                  </a:lnTo>
                  <a:lnTo>
                    <a:pt x="35" y="99"/>
                  </a:lnTo>
                  <a:lnTo>
                    <a:pt x="32" y="104"/>
                  </a:lnTo>
                  <a:lnTo>
                    <a:pt x="27" y="109"/>
                  </a:lnTo>
                  <a:lnTo>
                    <a:pt x="27" y="117"/>
                  </a:lnTo>
                  <a:lnTo>
                    <a:pt x="29" y="127"/>
                  </a:lnTo>
                  <a:lnTo>
                    <a:pt x="35" y="134"/>
                  </a:lnTo>
                  <a:lnTo>
                    <a:pt x="45" y="140"/>
                  </a:lnTo>
                  <a:lnTo>
                    <a:pt x="59" y="141"/>
                  </a:lnTo>
                  <a:lnTo>
                    <a:pt x="73" y="140"/>
                  </a:lnTo>
                  <a:lnTo>
                    <a:pt x="85" y="134"/>
                  </a:lnTo>
                  <a:lnTo>
                    <a:pt x="97" y="127"/>
                  </a:lnTo>
                  <a:lnTo>
                    <a:pt x="102" y="117"/>
                  </a:lnTo>
                  <a:lnTo>
                    <a:pt x="107" y="107"/>
                  </a:lnTo>
                  <a:lnTo>
                    <a:pt x="107" y="91"/>
                  </a:lnTo>
                  <a:lnTo>
                    <a:pt x="107" y="8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8" name="Freeform 606">
              <a:extLst>
                <a:ext uri="{FF2B5EF4-FFF2-40B4-BE49-F238E27FC236}">
                  <a16:creationId xmlns:a16="http://schemas.microsoft.com/office/drawing/2014/main" id="{0CAD6BC3-1F5A-4C78-B2D6-3CB2A3EB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827463"/>
              <a:ext cx="66675" cy="82550"/>
            </a:xfrm>
            <a:custGeom>
              <a:avLst/>
              <a:gdLst>
                <a:gd name="T0" fmla="*/ 0 w 125"/>
                <a:gd name="T1" fmla="*/ 158 h 158"/>
                <a:gd name="T2" fmla="*/ 0 w 125"/>
                <a:gd name="T3" fmla="*/ 5 h 158"/>
                <a:gd name="T4" fmla="*/ 25 w 125"/>
                <a:gd name="T5" fmla="*/ 5 h 158"/>
                <a:gd name="T6" fmla="*/ 25 w 125"/>
                <a:gd name="T7" fmla="*/ 26 h 158"/>
                <a:gd name="T8" fmla="*/ 33 w 125"/>
                <a:gd name="T9" fmla="*/ 15 h 158"/>
                <a:gd name="T10" fmla="*/ 58 w 125"/>
                <a:gd name="T11" fmla="*/ 2 h 158"/>
                <a:gd name="T12" fmla="*/ 74 w 125"/>
                <a:gd name="T13" fmla="*/ 0 h 158"/>
                <a:gd name="T14" fmla="*/ 87 w 125"/>
                <a:gd name="T15" fmla="*/ 2 h 158"/>
                <a:gd name="T16" fmla="*/ 98 w 125"/>
                <a:gd name="T17" fmla="*/ 6 h 158"/>
                <a:gd name="T18" fmla="*/ 110 w 125"/>
                <a:gd name="T19" fmla="*/ 12 h 158"/>
                <a:gd name="T20" fmla="*/ 115 w 125"/>
                <a:gd name="T21" fmla="*/ 19 h 158"/>
                <a:gd name="T22" fmla="*/ 121 w 125"/>
                <a:gd name="T23" fmla="*/ 28 h 158"/>
                <a:gd name="T24" fmla="*/ 124 w 125"/>
                <a:gd name="T25" fmla="*/ 38 h 158"/>
                <a:gd name="T26" fmla="*/ 125 w 125"/>
                <a:gd name="T27" fmla="*/ 48 h 158"/>
                <a:gd name="T28" fmla="*/ 125 w 125"/>
                <a:gd name="T29" fmla="*/ 64 h 158"/>
                <a:gd name="T30" fmla="*/ 125 w 125"/>
                <a:gd name="T31" fmla="*/ 158 h 158"/>
                <a:gd name="T32" fmla="*/ 99 w 125"/>
                <a:gd name="T33" fmla="*/ 158 h 158"/>
                <a:gd name="T34" fmla="*/ 99 w 125"/>
                <a:gd name="T35" fmla="*/ 65 h 158"/>
                <a:gd name="T36" fmla="*/ 99 w 125"/>
                <a:gd name="T37" fmla="*/ 51 h 158"/>
                <a:gd name="T38" fmla="*/ 97 w 125"/>
                <a:gd name="T39" fmla="*/ 41 h 158"/>
                <a:gd name="T40" fmla="*/ 92 w 125"/>
                <a:gd name="T41" fmla="*/ 33 h 158"/>
                <a:gd name="T42" fmla="*/ 85 w 125"/>
                <a:gd name="T43" fmla="*/ 28 h 158"/>
                <a:gd name="T44" fmla="*/ 78 w 125"/>
                <a:gd name="T45" fmla="*/ 25 h 158"/>
                <a:gd name="T46" fmla="*/ 68 w 125"/>
                <a:gd name="T47" fmla="*/ 23 h 158"/>
                <a:gd name="T48" fmla="*/ 52 w 125"/>
                <a:gd name="T49" fmla="*/ 25 h 158"/>
                <a:gd name="T50" fmla="*/ 39 w 125"/>
                <a:gd name="T51" fmla="*/ 33 h 158"/>
                <a:gd name="T52" fmla="*/ 33 w 125"/>
                <a:gd name="T53" fmla="*/ 41 h 158"/>
                <a:gd name="T54" fmla="*/ 28 w 125"/>
                <a:gd name="T55" fmla="*/ 61 h 158"/>
                <a:gd name="T56" fmla="*/ 26 w 125"/>
                <a:gd name="T57" fmla="*/ 74 h 158"/>
                <a:gd name="T58" fmla="*/ 26 w 125"/>
                <a:gd name="T59" fmla="*/ 158 h 158"/>
                <a:gd name="T60" fmla="*/ 0 w 125"/>
                <a:gd name="T6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58">
                  <a:moveTo>
                    <a:pt x="0" y="158"/>
                  </a:moveTo>
                  <a:lnTo>
                    <a:pt x="0" y="5"/>
                  </a:lnTo>
                  <a:lnTo>
                    <a:pt x="25" y="5"/>
                  </a:lnTo>
                  <a:lnTo>
                    <a:pt x="25" y="26"/>
                  </a:lnTo>
                  <a:lnTo>
                    <a:pt x="33" y="15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87" y="2"/>
                  </a:lnTo>
                  <a:lnTo>
                    <a:pt x="98" y="6"/>
                  </a:lnTo>
                  <a:lnTo>
                    <a:pt x="110" y="12"/>
                  </a:lnTo>
                  <a:lnTo>
                    <a:pt x="115" y="19"/>
                  </a:lnTo>
                  <a:lnTo>
                    <a:pt x="121" y="28"/>
                  </a:lnTo>
                  <a:lnTo>
                    <a:pt x="124" y="38"/>
                  </a:lnTo>
                  <a:lnTo>
                    <a:pt x="125" y="48"/>
                  </a:lnTo>
                  <a:lnTo>
                    <a:pt x="125" y="64"/>
                  </a:lnTo>
                  <a:lnTo>
                    <a:pt x="125" y="158"/>
                  </a:lnTo>
                  <a:lnTo>
                    <a:pt x="99" y="158"/>
                  </a:lnTo>
                  <a:lnTo>
                    <a:pt x="99" y="65"/>
                  </a:lnTo>
                  <a:lnTo>
                    <a:pt x="99" y="51"/>
                  </a:lnTo>
                  <a:lnTo>
                    <a:pt x="97" y="41"/>
                  </a:lnTo>
                  <a:lnTo>
                    <a:pt x="92" y="33"/>
                  </a:lnTo>
                  <a:lnTo>
                    <a:pt x="85" y="28"/>
                  </a:lnTo>
                  <a:lnTo>
                    <a:pt x="78" y="25"/>
                  </a:lnTo>
                  <a:lnTo>
                    <a:pt x="68" y="23"/>
                  </a:lnTo>
                  <a:lnTo>
                    <a:pt x="52" y="25"/>
                  </a:lnTo>
                  <a:lnTo>
                    <a:pt x="39" y="33"/>
                  </a:lnTo>
                  <a:lnTo>
                    <a:pt x="33" y="41"/>
                  </a:lnTo>
                  <a:lnTo>
                    <a:pt x="28" y="61"/>
                  </a:lnTo>
                  <a:lnTo>
                    <a:pt x="26" y="74"/>
                  </a:lnTo>
                  <a:lnTo>
                    <a:pt x="26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8">
              <a:extLst>
                <a:ext uri="{FF2B5EF4-FFF2-40B4-BE49-F238E27FC236}">
                  <a16:creationId xmlns:a16="http://schemas.microsoft.com/office/drawing/2014/main" id="{BD9F673C-E413-46D1-A765-752EDB83B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827464"/>
              <a:ext cx="71438" cy="115888"/>
            </a:xfrm>
            <a:custGeom>
              <a:avLst/>
              <a:gdLst>
                <a:gd name="T0" fmla="*/ 30 w 135"/>
                <a:gd name="T1" fmla="*/ 174 h 220"/>
                <a:gd name="T2" fmla="*/ 38 w 135"/>
                <a:gd name="T3" fmla="*/ 191 h 220"/>
                <a:gd name="T4" fmla="*/ 66 w 135"/>
                <a:gd name="T5" fmla="*/ 198 h 220"/>
                <a:gd name="T6" fmla="*/ 93 w 135"/>
                <a:gd name="T7" fmla="*/ 191 h 220"/>
                <a:gd name="T8" fmla="*/ 106 w 135"/>
                <a:gd name="T9" fmla="*/ 171 h 220"/>
                <a:gd name="T10" fmla="*/ 109 w 135"/>
                <a:gd name="T11" fmla="*/ 138 h 220"/>
                <a:gd name="T12" fmla="*/ 79 w 135"/>
                <a:gd name="T13" fmla="*/ 157 h 220"/>
                <a:gd name="T14" fmla="*/ 50 w 135"/>
                <a:gd name="T15" fmla="*/ 157 h 220"/>
                <a:gd name="T16" fmla="*/ 17 w 135"/>
                <a:gd name="T17" fmla="*/ 135 h 220"/>
                <a:gd name="T18" fmla="*/ 0 w 135"/>
                <a:gd name="T19" fmla="*/ 95 h 220"/>
                <a:gd name="T20" fmla="*/ 1 w 135"/>
                <a:gd name="T21" fmla="*/ 59 h 220"/>
                <a:gd name="T22" fmla="*/ 17 w 135"/>
                <a:gd name="T23" fmla="*/ 22 h 220"/>
                <a:gd name="T24" fmla="*/ 47 w 135"/>
                <a:gd name="T25" fmla="*/ 3 h 220"/>
                <a:gd name="T26" fmla="*/ 79 w 135"/>
                <a:gd name="T27" fmla="*/ 2 h 220"/>
                <a:gd name="T28" fmla="*/ 110 w 135"/>
                <a:gd name="T29" fmla="*/ 23 h 220"/>
                <a:gd name="T30" fmla="*/ 135 w 135"/>
                <a:gd name="T31" fmla="*/ 5 h 220"/>
                <a:gd name="T32" fmla="*/ 133 w 135"/>
                <a:gd name="T33" fmla="*/ 170 h 220"/>
                <a:gd name="T34" fmla="*/ 119 w 135"/>
                <a:gd name="T35" fmla="*/ 201 h 220"/>
                <a:gd name="T36" fmla="*/ 87 w 135"/>
                <a:gd name="T37" fmla="*/ 219 h 220"/>
                <a:gd name="T38" fmla="*/ 53 w 135"/>
                <a:gd name="T39" fmla="*/ 220 h 220"/>
                <a:gd name="T40" fmla="*/ 21 w 135"/>
                <a:gd name="T41" fmla="*/ 207 h 220"/>
                <a:gd name="T42" fmla="*/ 5 w 135"/>
                <a:gd name="T43" fmla="*/ 183 h 220"/>
                <a:gd name="T44" fmla="*/ 27 w 135"/>
                <a:gd name="T45" fmla="*/ 78 h 220"/>
                <a:gd name="T46" fmla="*/ 33 w 135"/>
                <a:gd name="T47" fmla="*/ 115 h 220"/>
                <a:gd name="T48" fmla="*/ 44 w 135"/>
                <a:gd name="T49" fmla="*/ 128 h 220"/>
                <a:gd name="T50" fmla="*/ 69 w 135"/>
                <a:gd name="T51" fmla="*/ 137 h 220"/>
                <a:gd name="T52" fmla="*/ 92 w 135"/>
                <a:gd name="T53" fmla="*/ 128 h 220"/>
                <a:gd name="T54" fmla="*/ 105 w 135"/>
                <a:gd name="T55" fmla="*/ 115 h 220"/>
                <a:gd name="T56" fmla="*/ 110 w 135"/>
                <a:gd name="T57" fmla="*/ 79 h 220"/>
                <a:gd name="T58" fmla="*/ 103 w 135"/>
                <a:gd name="T59" fmla="*/ 45 h 220"/>
                <a:gd name="T60" fmla="*/ 92 w 135"/>
                <a:gd name="T61" fmla="*/ 31 h 220"/>
                <a:gd name="T62" fmla="*/ 67 w 135"/>
                <a:gd name="T63" fmla="*/ 22 h 220"/>
                <a:gd name="T64" fmla="*/ 44 w 135"/>
                <a:gd name="T65" fmla="*/ 31 h 220"/>
                <a:gd name="T66" fmla="*/ 33 w 135"/>
                <a:gd name="T67" fmla="*/ 45 h 220"/>
                <a:gd name="T68" fmla="*/ 27 w 135"/>
                <a:gd name="T69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220">
                  <a:moveTo>
                    <a:pt x="5" y="170"/>
                  </a:moveTo>
                  <a:lnTo>
                    <a:pt x="30" y="174"/>
                  </a:lnTo>
                  <a:lnTo>
                    <a:pt x="33" y="186"/>
                  </a:lnTo>
                  <a:lnTo>
                    <a:pt x="38" y="191"/>
                  </a:lnTo>
                  <a:lnTo>
                    <a:pt x="50" y="197"/>
                  </a:lnTo>
                  <a:lnTo>
                    <a:pt x="66" y="198"/>
                  </a:lnTo>
                  <a:lnTo>
                    <a:pt x="82" y="197"/>
                  </a:lnTo>
                  <a:lnTo>
                    <a:pt x="93" y="191"/>
                  </a:lnTo>
                  <a:lnTo>
                    <a:pt x="102" y="183"/>
                  </a:lnTo>
                  <a:lnTo>
                    <a:pt x="106" y="171"/>
                  </a:lnTo>
                  <a:lnTo>
                    <a:pt x="109" y="160"/>
                  </a:lnTo>
                  <a:lnTo>
                    <a:pt x="109" y="138"/>
                  </a:lnTo>
                  <a:lnTo>
                    <a:pt x="99" y="147"/>
                  </a:lnTo>
                  <a:lnTo>
                    <a:pt x="79" y="157"/>
                  </a:lnTo>
                  <a:lnTo>
                    <a:pt x="66" y="158"/>
                  </a:lnTo>
                  <a:lnTo>
                    <a:pt x="50" y="157"/>
                  </a:lnTo>
                  <a:lnTo>
                    <a:pt x="26" y="145"/>
                  </a:lnTo>
                  <a:lnTo>
                    <a:pt x="17" y="135"/>
                  </a:lnTo>
                  <a:lnTo>
                    <a:pt x="8" y="124"/>
                  </a:lnTo>
                  <a:lnTo>
                    <a:pt x="0" y="95"/>
                  </a:lnTo>
                  <a:lnTo>
                    <a:pt x="0" y="81"/>
                  </a:lnTo>
                  <a:lnTo>
                    <a:pt x="1" y="59"/>
                  </a:lnTo>
                  <a:lnTo>
                    <a:pt x="7" y="39"/>
                  </a:lnTo>
                  <a:lnTo>
                    <a:pt x="17" y="22"/>
                  </a:lnTo>
                  <a:lnTo>
                    <a:pt x="30" y="10"/>
                  </a:lnTo>
                  <a:lnTo>
                    <a:pt x="47" y="3"/>
                  </a:lnTo>
                  <a:lnTo>
                    <a:pt x="66" y="0"/>
                  </a:lnTo>
                  <a:lnTo>
                    <a:pt x="79" y="2"/>
                  </a:lnTo>
                  <a:lnTo>
                    <a:pt x="102" y="13"/>
                  </a:lnTo>
                  <a:lnTo>
                    <a:pt x="110" y="23"/>
                  </a:lnTo>
                  <a:lnTo>
                    <a:pt x="110" y="5"/>
                  </a:lnTo>
                  <a:lnTo>
                    <a:pt x="135" y="5"/>
                  </a:lnTo>
                  <a:lnTo>
                    <a:pt x="135" y="137"/>
                  </a:lnTo>
                  <a:lnTo>
                    <a:pt x="133" y="170"/>
                  </a:lnTo>
                  <a:lnTo>
                    <a:pt x="128" y="187"/>
                  </a:lnTo>
                  <a:lnTo>
                    <a:pt x="119" y="201"/>
                  </a:lnTo>
                  <a:lnTo>
                    <a:pt x="105" y="211"/>
                  </a:lnTo>
                  <a:lnTo>
                    <a:pt x="87" y="219"/>
                  </a:lnTo>
                  <a:lnTo>
                    <a:pt x="66" y="220"/>
                  </a:lnTo>
                  <a:lnTo>
                    <a:pt x="53" y="220"/>
                  </a:lnTo>
                  <a:lnTo>
                    <a:pt x="30" y="213"/>
                  </a:lnTo>
                  <a:lnTo>
                    <a:pt x="21" y="207"/>
                  </a:lnTo>
                  <a:lnTo>
                    <a:pt x="14" y="201"/>
                  </a:lnTo>
                  <a:lnTo>
                    <a:pt x="5" y="183"/>
                  </a:lnTo>
                  <a:lnTo>
                    <a:pt x="5" y="170"/>
                  </a:lnTo>
                  <a:close/>
                  <a:moveTo>
                    <a:pt x="27" y="78"/>
                  </a:moveTo>
                  <a:lnTo>
                    <a:pt x="27" y="92"/>
                  </a:lnTo>
                  <a:lnTo>
                    <a:pt x="33" y="115"/>
                  </a:lnTo>
                  <a:lnTo>
                    <a:pt x="38" y="122"/>
                  </a:lnTo>
                  <a:lnTo>
                    <a:pt x="44" y="128"/>
                  </a:lnTo>
                  <a:lnTo>
                    <a:pt x="60" y="135"/>
                  </a:lnTo>
                  <a:lnTo>
                    <a:pt x="69" y="137"/>
                  </a:lnTo>
                  <a:lnTo>
                    <a:pt x="77" y="135"/>
                  </a:lnTo>
                  <a:lnTo>
                    <a:pt x="92" y="128"/>
                  </a:lnTo>
                  <a:lnTo>
                    <a:pt x="99" y="122"/>
                  </a:lnTo>
                  <a:lnTo>
                    <a:pt x="105" y="115"/>
                  </a:lnTo>
                  <a:lnTo>
                    <a:pt x="110" y="94"/>
                  </a:lnTo>
                  <a:lnTo>
                    <a:pt x="110" y="79"/>
                  </a:lnTo>
                  <a:lnTo>
                    <a:pt x="110" y="66"/>
                  </a:lnTo>
                  <a:lnTo>
                    <a:pt x="103" y="45"/>
                  </a:lnTo>
                  <a:lnTo>
                    <a:pt x="97" y="36"/>
                  </a:lnTo>
                  <a:lnTo>
                    <a:pt x="92" y="31"/>
                  </a:lnTo>
                  <a:lnTo>
                    <a:pt x="76" y="23"/>
                  </a:lnTo>
                  <a:lnTo>
                    <a:pt x="67" y="22"/>
                  </a:lnTo>
                  <a:lnTo>
                    <a:pt x="60" y="23"/>
                  </a:lnTo>
                  <a:lnTo>
                    <a:pt x="44" y="31"/>
                  </a:lnTo>
                  <a:lnTo>
                    <a:pt x="38" y="36"/>
                  </a:lnTo>
                  <a:lnTo>
                    <a:pt x="33" y="45"/>
                  </a:lnTo>
                  <a:lnTo>
                    <a:pt x="27" y="65"/>
                  </a:lnTo>
                  <a:lnTo>
                    <a:pt x="27" y="7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09">
              <a:extLst>
                <a:ext uri="{FF2B5EF4-FFF2-40B4-BE49-F238E27FC236}">
                  <a16:creationId xmlns:a16="http://schemas.microsoft.com/office/drawing/2014/main" id="{2F3561E9-C681-45FA-BEF6-E79EAD8F0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2988" y="3798889"/>
              <a:ext cx="14288" cy="111125"/>
            </a:xfrm>
            <a:prstGeom prst="rect">
              <a:avLst/>
            </a:pr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0">
              <a:extLst>
                <a:ext uri="{FF2B5EF4-FFF2-40B4-BE49-F238E27FC236}">
                  <a16:creationId xmlns:a16="http://schemas.microsoft.com/office/drawing/2014/main" id="{9A985DBE-4BFF-4DA8-9854-36FD2546E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6325" y="3827464"/>
              <a:ext cx="74613" cy="84138"/>
            </a:xfrm>
            <a:custGeom>
              <a:avLst/>
              <a:gdLst>
                <a:gd name="T0" fmla="*/ 113 w 142"/>
                <a:gd name="T1" fmla="*/ 108 h 161"/>
                <a:gd name="T2" fmla="*/ 141 w 142"/>
                <a:gd name="T3" fmla="*/ 112 h 161"/>
                <a:gd name="T4" fmla="*/ 138 w 142"/>
                <a:gd name="T5" fmla="*/ 122 h 161"/>
                <a:gd name="T6" fmla="*/ 125 w 142"/>
                <a:gd name="T7" fmla="*/ 141 h 161"/>
                <a:gd name="T8" fmla="*/ 118 w 142"/>
                <a:gd name="T9" fmla="*/ 148 h 161"/>
                <a:gd name="T10" fmla="*/ 108 w 142"/>
                <a:gd name="T11" fmla="*/ 154 h 161"/>
                <a:gd name="T12" fmla="*/ 86 w 142"/>
                <a:gd name="T13" fmla="*/ 161 h 161"/>
                <a:gd name="T14" fmla="*/ 73 w 142"/>
                <a:gd name="T15" fmla="*/ 161 h 161"/>
                <a:gd name="T16" fmla="*/ 57 w 142"/>
                <a:gd name="T17" fmla="*/ 160 h 161"/>
                <a:gd name="T18" fmla="*/ 30 w 142"/>
                <a:gd name="T19" fmla="*/ 150 h 161"/>
                <a:gd name="T20" fmla="*/ 20 w 142"/>
                <a:gd name="T21" fmla="*/ 141 h 161"/>
                <a:gd name="T22" fmla="*/ 11 w 142"/>
                <a:gd name="T23" fmla="*/ 130 h 161"/>
                <a:gd name="T24" fmla="*/ 1 w 142"/>
                <a:gd name="T25" fmla="*/ 101 h 161"/>
                <a:gd name="T26" fmla="*/ 0 w 142"/>
                <a:gd name="T27" fmla="*/ 82 h 161"/>
                <a:gd name="T28" fmla="*/ 1 w 142"/>
                <a:gd name="T29" fmla="*/ 64 h 161"/>
                <a:gd name="T30" fmla="*/ 11 w 142"/>
                <a:gd name="T31" fmla="*/ 33 h 161"/>
                <a:gd name="T32" fmla="*/ 20 w 142"/>
                <a:gd name="T33" fmla="*/ 22 h 161"/>
                <a:gd name="T34" fmla="*/ 30 w 142"/>
                <a:gd name="T35" fmla="*/ 12 h 161"/>
                <a:gd name="T36" fmla="*/ 56 w 142"/>
                <a:gd name="T37" fmla="*/ 2 h 161"/>
                <a:gd name="T38" fmla="*/ 72 w 142"/>
                <a:gd name="T39" fmla="*/ 0 h 161"/>
                <a:gd name="T40" fmla="*/ 86 w 142"/>
                <a:gd name="T41" fmla="*/ 2 h 161"/>
                <a:gd name="T42" fmla="*/ 112 w 142"/>
                <a:gd name="T43" fmla="*/ 12 h 161"/>
                <a:gd name="T44" fmla="*/ 122 w 142"/>
                <a:gd name="T45" fmla="*/ 22 h 161"/>
                <a:gd name="T46" fmla="*/ 131 w 142"/>
                <a:gd name="T47" fmla="*/ 33 h 161"/>
                <a:gd name="T48" fmla="*/ 141 w 142"/>
                <a:gd name="T49" fmla="*/ 62 h 161"/>
                <a:gd name="T50" fmla="*/ 142 w 142"/>
                <a:gd name="T51" fmla="*/ 81 h 161"/>
                <a:gd name="T52" fmla="*/ 142 w 142"/>
                <a:gd name="T53" fmla="*/ 84 h 161"/>
                <a:gd name="T54" fmla="*/ 142 w 142"/>
                <a:gd name="T55" fmla="*/ 88 h 161"/>
                <a:gd name="T56" fmla="*/ 27 w 142"/>
                <a:gd name="T57" fmla="*/ 88 h 161"/>
                <a:gd name="T58" fmla="*/ 28 w 142"/>
                <a:gd name="T59" fmla="*/ 99 h 161"/>
                <a:gd name="T60" fmla="*/ 36 w 142"/>
                <a:gd name="T61" fmla="*/ 120 h 161"/>
                <a:gd name="T62" fmla="*/ 41 w 142"/>
                <a:gd name="T63" fmla="*/ 127 h 161"/>
                <a:gd name="T64" fmla="*/ 49 w 142"/>
                <a:gd name="T65" fmla="*/ 132 h 161"/>
                <a:gd name="T66" fmla="*/ 64 w 142"/>
                <a:gd name="T67" fmla="*/ 140 h 161"/>
                <a:gd name="T68" fmla="*/ 73 w 142"/>
                <a:gd name="T69" fmla="*/ 140 h 161"/>
                <a:gd name="T70" fmla="*/ 87 w 142"/>
                <a:gd name="T71" fmla="*/ 138 h 161"/>
                <a:gd name="T72" fmla="*/ 97 w 142"/>
                <a:gd name="T73" fmla="*/ 132 h 161"/>
                <a:gd name="T74" fmla="*/ 108 w 142"/>
                <a:gd name="T75" fmla="*/ 124 h 161"/>
                <a:gd name="T76" fmla="*/ 113 w 142"/>
                <a:gd name="T77" fmla="*/ 108 h 161"/>
                <a:gd name="T78" fmla="*/ 28 w 142"/>
                <a:gd name="T79" fmla="*/ 66 h 161"/>
                <a:gd name="T80" fmla="*/ 115 w 142"/>
                <a:gd name="T81" fmla="*/ 66 h 161"/>
                <a:gd name="T82" fmla="*/ 112 w 142"/>
                <a:gd name="T83" fmla="*/ 49 h 161"/>
                <a:gd name="T84" fmla="*/ 105 w 142"/>
                <a:gd name="T85" fmla="*/ 38 h 161"/>
                <a:gd name="T86" fmla="*/ 97 w 142"/>
                <a:gd name="T87" fmla="*/ 31 h 161"/>
                <a:gd name="T88" fmla="*/ 82 w 142"/>
                <a:gd name="T89" fmla="*/ 23 h 161"/>
                <a:gd name="T90" fmla="*/ 72 w 142"/>
                <a:gd name="T91" fmla="*/ 22 h 161"/>
                <a:gd name="T92" fmla="*/ 54 w 142"/>
                <a:gd name="T93" fmla="*/ 25 h 161"/>
                <a:gd name="T94" fmla="*/ 41 w 142"/>
                <a:gd name="T95" fmla="*/ 35 h 161"/>
                <a:gd name="T96" fmla="*/ 31 w 142"/>
                <a:gd name="T97" fmla="*/ 48 h 161"/>
                <a:gd name="T98" fmla="*/ 28 w 142"/>
                <a:gd name="T99" fmla="*/ 6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2" h="161">
                  <a:moveTo>
                    <a:pt x="113" y="108"/>
                  </a:moveTo>
                  <a:lnTo>
                    <a:pt x="141" y="112"/>
                  </a:lnTo>
                  <a:lnTo>
                    <a:pt x="138" y="122"/>
                  </a:lnTo>
                  <a:lnTo>
                    <a:pt x="125" y="141"/>
                  </a:lnTo>
                  <a:lnTo>
                    <a:pt x="118" y="148"/>
                  </a:lnTo>
                  <a:lnTo>
                    <a:pt x="108" y="154"/>
                  </a:lnTo>
                  <a:lnTo>
                    <a:pt x="86" y="161"/>
                  </a:lnTo>
                  <a:lnTo>
                    <a:pt x="73" y="161"/>
                  </a:lnTo>
                  <a:lnTo>
                    <a:pt x="57" y="160"/>
                  </a:lnTo>
                  <a:lnTo>
                    <a:pt x="30" y="150"/>
                  </a:lnTo>
                  <a:lnTo>
                    <a:pt x="20" y="141"/>
                  </a:lnTo>
                  <a:lnTo>
                    <a:pt x="11" y="130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4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30" y="12"/>
                  </a:lnTo>
                  <a:lnTo>
                    <a:pt x="56" y="2"/>
                  </a:lnTo>
                  <a:lnTo>
                    <a:pt x="72" y="0"/>
                  </a:lnTo>
                  <a:lnTo>
                    <a:pt x="86" y="2"/>
                  </a:lnTo>
                  <a:lnTo>
                    <a:pt x="112" y="12"/>
                  </a:lnTo>
                  <a:lnTo>
                    <a:pt x="122" y="22"/>
                  </a:lnTo>
                  <a:lnTo>
                    <a:pt x="131" y="33"/>
                  </a:lnTo>
                  <a:lnTo>
                    <a:pt x="141" y="62"/>
                  </a:lnTo>
                  <a:lnTo>
                    <a:pt x="142" y="81"/>
                  </a:lnTo>
                  <a:lnTo>
                    <a:pt x="142" y="84"/>
                  </a:lnTo>
                  <a:lnTo>
                    <a:pt x="142" y="88"/>
                  </a:lnTo>
                  <a:lnTo>
                    <a:pt x="27" y="88"/>
                  </a:lnTo>
                  <a:lnTo>
                    <a:pt x="28" y="99"/>
                  </a:lnTo>
                  <a:lnTo>
                    <a:pt x="36" y="120"/>
                  </a:lnTo>
                  <a:lnTo>
                    <a:pt x="41" y="127"/>
                  </a:lnTo>
                  <a:lnTo>
                    <a:pt x="49" y="132"/>
                  </a:lnTo>
                  <a:lnTo>
                    <a:pt x="64" y="140"/>
                  </a:lnTo>
                  <a:lnTo>
                    <a:pt x="73" y="140"/>
                  </a:lnTo>
                  <a:lnTo>
                    <a:pt x="87" y="138"/>
                  </a:lnTo>
                  <a:lnTo>
                    <a:pt x="97" y="132"/>
                  </a:lnTo>
                  <a:lnTo>
                    <a:pt x="108" y="124"/>
                  </a:lnTo>
                  <a:lnTo>
                    <a:pt x="113" y="108"/>
                  </a:lnTo>
                  <a:close/>
                  <a:moveTo>
                    <a:pt x="28" y="66"/>
                  </a:moveTo>
                  <a:lnTo>
                    <a:pt x="115" y="66"/>
                  </a:lnTo>
                  <a:lnTo>
                    <a:pt x="112" y="49"/>
                  </a:lnTo>
                  <a:lnTo>
                    <a:pt x="105" y="38"/>
                  </a:lnTo>
                  <a:lnTo>
                    <a:pt x="97" y="31"/>
                  </a:lnTo>
                  <a:lnTo>
                    <a:pt x="82" y="23"/>
                  </a:lnTo>
                  <a:lnTo>
                    <a:pt x="72" y="22"/>
                  </a:lnTo>
                  <a:lnTo>
                    <a:pt x="54" y="25"/>
                  </a:lnTo>
                  <a:lnTo>
                    <a:pt x="41" y="35"/>
                  </a:lnTo>
                  <a:lnTo>
                    <a:pt x="31" y="48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1">
              <a:extLst>
                <a:ext uri="{FF2B5EF4-FFF2-40B4-BE49-F238E27FC236}">
                  <a16:creationId xmlns:a16="http://schemas.microsoft.com/office/drawing/2014/main" id="{D40E2776-0585-44B0-B88A-DBAA3F43A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4113" y="3798889"/>
              <a:ext cx="71438" cy="112713"/>
            </a:xfrm>
            <a:custGeom>
              <a:avLst/>
              <a:gdLst>
                <a:gd name="T0" fmla="*/ 109 w 134"/>
                <a:gd name="T1" fmla="*/ 212 h 215"/>
                <a:gd name="T2" fmla="*/ 109 w 134"/>
                <a:gd name="T3" fmla="*/ 192 h 215"/>
                <a:gd name="T4" fmla="*/ 101 w 134"/>
                <a:gd name="T5" fmla="*/ 202 h 215"/>
                <a:gd name="T6" fmla="*/ 80 w 134"/>
                <a:gd name="T7" fmla="*/ 214 h 215"/>
                <a:gd name="T8" fmla="*/ 66 w 134"/>
                <a:gd name="T9" fmla="*/ 215 h 215"/>
                <a:gd name="T10" fmla="*/ 49 w 134"/>
                <a:gd name="T11" fmla="*/ 214 h 215"/>
                <a:gd name="T12" fmla="*/ 33 w 134"/>
                <a:gd name="T13" fmla="*/ 205 h 215"/>
                <a:gd name="T14" fmla="*/ 19 w 134"/>
                <a:gd name="T15" fmla="*/ 194 h 215"/>
                <a:gd name="T16" fmla="*/ 8 w 134"/>
                <a:gd name="T17" fmla="*/ 176 h 215"/>
                <a:gd name="T18" fmla="*/ 1 w 134"/>
                <a:gd name="T19" fmla="*/ 158 h 215"/>
                <a:gd name="T20" fmla="*/ 0 w 134"/>
                <a:gd name="T21" fmla="*/ 135 h 215"/>
                <a:gd name="T22" fmla="*/ 1 w 134"/>
                <a:gd name="T23" fmla="*/ 113 h 215"/>
                <a:gd name="T24" fmla="*/ 7 w 134"/>
                <a:gd name="T25" fmla="*/ 93 h 215"/>
                <a:gd name="T26" fmla="*/ 17 w 134"/>
                <a:gd name="T27" fmla="*/ 76 h 215"/>
                <a:gd name="T28" fmla="*/ 30 w 134"/>
                <a:gd name="T29" fmla="*/ 64 h 215"/>
                <a:gd name="T30" fmla="*/ 46 w 134"/>
                <a:gd name="T31" fmla="*/ 57 h 215"/>
                <a:gd name="T32" fmla="*/ 65 w 134"/>
                <a:gd name="T33" fmla="*/ 54 h 215"/>
                <a:gd name="T34" fmla="*/ 79 w 134"/>
                <a:gd name="T35" fmla="*/ 56 h 215"/>
                <a:gd name="T36" fmla="*/ 89 w 134"/>
                <a:gd name="T37" fmla="*/ 62 h 215"/>
                <a:gd name="T38" fmla="*/ 101 w 134"/>
                <a:gd name="T39" fmla="*/ 67 h 215"/>
                <a:gd name="T40" fmla="*/ 108 w 134"/>
                <a:gd name="T41" fmla="*/ 76 h 215"/>
                <a:gd name="T42" fmla="*/ 108 w 134"/>
                <a:gd name="T43" fmla="*/ 0 h 215"/>
                <a:gd name="T44" fmla="*/ 134 w 134"/>
                <a:gd name="T45" fmla="*/ 0 h 215"/>
                <a:gd name="T46" fmla="*/ 134 w 134"/>
                <a:gd name="T47" fmla="*/ 212 h 215"/>
                <a:gd name="T48" fmla="*/ 109 w 134"/>
                <a:gd name="T49" fmla="*/ 212 h 215"/>
                <a:gd name="T50" fmla="*/ 27 w 134"/>
                <a:gd name="T51" fmla="*/ 135 h 215"/>
                <a:gd name="T52" fmla="*/ 27 w 134"/>
                <a:gd name="T53" fmla="*/ 149 h 215"/>
                <a:gd name="T54" fmla="*/ 33 w 134"/>
                <a:gd name="T55" fmla="*/ 171 h 215"/>
                <a:gd name="T56" fmla="*/ 39 w 134"/>
                <a:gd name="T57" fmla="*/ 179 h 215"/>
                <a:gd name="T58" fmla="*/ 46 w 134"/>
                <a:gd name="T59" fmla="*/ 186 h 215"/>
                <a:gd name="T60" fmla="*/ 60 w 134"/>
                <a:gd name="T61" fmla="*/ 194 h 215"/>
                <a:gd name="T62" fmla="*/ 69 w 134"/>
                <a:gd name="T63" fmla="*/ 194 h 215"/>
                <a:gd name="T64" fmla="*/ 78 w 134"/>
                <a:gd name="T65" fmla="*/ 194 h 215"/>
                <a:gd name="T66" fmla="*/ 92 w 134"/>
                <a:gd name="T67" fmla="*/ 186 h 215"/>
                <a:gd name="T68" fmla="*/ 98 w 134"/>
                <a:gd name="T69" fmla="*/ 179 h 215"/>
                <a:gd name="T70" fmla="*/ 103 w 134"/>
                <a:gd name="T71" fmla="*/ 172 h 215"/>
                <a:gd name="T72" fmla="*/ 109 w 134"/>
                <a:gd name="T73" fmla="*/ 151 h 215"/>
                <a:gd name="T74" fmla="*/ 109 w 134"/>
                <a:gd name="T75" fmla="*/ 138 h 215"/>
                <a:gd name="T76" fmla="*/ 109 w 134"/>
                <a:gd name="T77" fmla="*/ 122 h 215"/>
                <a:gd name="T78" fmla="*/ 103 w 134"/>
                <a:gd name="T79" fmla="*/ 99 h 215"/>
                <a:gd name="T80" fmla="*/ 98 w 134"/>
                <a:gd name="T81" fmla="*/ 92 h 215"/>
                <a:gd name="T82" fmla="*/ 90 w 134"/>
                <a:gd name="T83" fmla="*/ 85 h 215"/>
                <a:gd name="T84" fmla="*/ 76 w 134"/>
                <a:gd name="T85" fmla="*/ 77 h 215"/>
                <a:gd name="T86" fmla="*/ 67 w 134"/>
                <a:gd name="T87" fmla="*/ 76 h 215"/>
                <a:gd name="T88" fmla="*/ 59 w 134"/>
                <a:gd name="T89" fmla="*/ 77 h 215"/>
                <a:gd name="T90" fmla="*/ 44 w 134"/>
                <a:gd name="T91" fmla="*/ 85 h 215"/>
                <a:gd name="T92" fmla="*/ 39 w 134"/>
                <a:gd name="T93" fmla="*/ 90 h 215"/>
                <a:gd name="T94" fmla="*/ 33 w 134"/>
                <a:gd name="T95" fmla="*/ 99 h 215"/>
                <a:gd name="T96" fmla="*/ 27 w 134"/>
                <a:gd name="T97" fmla="*/ 120 h 215"/>
                <a:gd name="T98" fmla="*/ 27 w 134"/>
                <a:gd name="T99" fmla="*/ 13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4" h="215">
                  <a:moveTo>
                    <a:pt x="109" y="212"/>
                  </a:moveTo>
                  <a:lnTo>
                    <a:pt x="109" y="192"/>
                  </a:lnTo>
                  <a:lnTo>
                    <a:pt x="101" y="202"/>
                  </a:lnTo>
                  <a:lnTo>
                    <a:pt x="80" y="214"/>
                  </a:lnTo>
                  <a:lnTo>
                    <a:pt x="66" y="215"/>
                  </a:lnTo>
                  <a:lnTo>
                    <a:pt x="49" y="214"/>
                  </a:lnTo>
                  <a:lnTo>
                    <a:pt x="33" y="205"/>
                  </a:lnTo>
                  <a:lnTo>
                    <a:pt x="19" y="194"/>
                  </a:lnTo>
                  <a:lnTo>
                    <a:pt x="8" y="176"/>
                  </a:lnTo>
                  <a:lnTo>
                    <a:pt x="1" y="158"/>
                  </a:lnTo>
                  <a:lnTo>
                    <a:pt x="0" y="135"/>
                  </a:lnTo>
                  <a:lnTo>
                    <a:pt x="1" y="113"/>
                  </a:lnTo>
                  <a:lnTo>
                    <a:pt x="7" y="93"/>
                  </a:lnTo>
                  <a:lnTo>
                    <a:pt x="17" y="76"/>
                  </a:lnTo>
                  <a:lnTo>
                    <a:pt x="30" y="64"/>
                  </a:lnTo>
                  <a:lnTo>
                    <a:pt x="46" y="57"/>
                  </a:lnTo>
                  <a:lnTo>
                    <a:pt x="65" y="54"/>
                  </a:lnTo>
                  <a:lnTo>
                    <a:pt x="79" y="56"/>
                  </a:lnTo>
                  <a:lnTo>
                    <a:pt x="89" y="62"/>
                  </a:lnTo>
                  <a:lnTo>
                    <a:pt x="101" y="67"/>
                  </a:lnTo>
                  <a:lnTo>
                    <a:pt x="108" y="76"/>
                  </a:lnTo>
                  <a:lnTo>
                    <a:pt x="108" y="0"/>
                  </a:lnTo>
                  <a:lnTo>
                    <a:pt x="134" y="0"/>
                  </a:lnTo>
                  <a:lnTo>
                    <a:pt x="134" y="212"/>
                  </a:lnTo>
                  <a:lnTo>
                    <a:pt x="109" y="212"/>
                  </a:lnTo>
                  <a:close/>
                  <a:moveTo>
                    <a:pt x="27" y="135"/>
                  </a:moveTo>
                  <a:lnTo>
                    <a:pt x="27" y="149"/>
                  </a:lnTo>
                  <a:lnTo>
                    <a:pt x="33" y="171"/>
                  </a:lnTo>
                  <a:lnTo>
                    <a:pt x="39" y="179"/>
                  </a:lnTo>
                  <a:lnTo>
                    <a:pt x="46" y="186"/>
                  </a:lnTo>
                  <a:lnTo>
                    <a:pt x="60" y="194"/>
                  </a:lnTo>
                  <a:lnTo>
                    <a:pt x="69" y="194"/>
                  </a:lnTo>
                  <a:lnTo>
                    <a:pt x="78" y="194"/>
                  </a:lnTo>
                  <a:lnTo>
                    <a:pt x="92" y="186"/>
                  </a:lnTo>
                  <a:lnTo>
                    <a:pt x="98" y="179"/>
                  </a:lnTo>
                  <a:lnTo>
                    <a:pt x="103" y="172"/>
                  </a:lnTo>
                  <a:lnTo>
                    <a:pt x="109" y="151"/>
                  </a:lnTo>
                  <a:lnTo>
                    <a:pt x="109" y="138"/>
                  </a:lnTo>
                  <a:lnTo>
                    <a:pt x="109" y="122"/>
                  </a:lnTo>
                  <a:lnTo>
                    <a:pt x="103" y="99"/>
                  </a:lnTo>
                  <a:lnTo>
                    <a:pt x="98" y="92"/>
                  </a:lnTo>
                  <a:lnTo>
                    <a:pt x="90" y="85"/>
                  </a:lnTo>
                  <a:lnTo>
                    <a:pt x="76" y="77"/>
                  </a:lnTo>
                  <a:lnTo>
                    <a:pt x="67" y="76"/>
                  </a:lnTo>
                  <a:lnTo>
                    <a:pt x="59" y="77"/>
                  </a:lnTo>
                  <a:lnTo>
                    <a:pt x="44" y="85"/>
                  </a:lnTo>
                  <a:lnTo>
                    <a:pt x="39" y="90"/>
                  </a:lnTo>
                  <a:lnTo>
                    <a:pt x="33" y="99"/>
                  </a:lnTo>
                  <a:lnTo>
                    <a:pt x="27" y="120"/>
                  </a:lnTo>
                  <a:lnTo>
                    <a:pt x="27" y="135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12">
              <a:extLst>
                <a:ext uri="{FF2B5EF4-FFF2-40B4-BE49-F238E27FC236}">
                  <a16:creationId xmlns:a16="http://schemas.microsoft.com/office/drawing/2014/main" id="{EF0A6C16-AD06-4FA0-9837-386B74693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413126"/>
              <a:ext cx="39688" cy="76200"/>
            </a:xfrm>
            <a:custGeom>
              <a:avLst/>
              <a:gdLst>
                <a:gd name="T0" fmla="*/ 0 w 75"/>
                <a:gd name="T1" fmla="*/ 143 h 143"/>
                <a:gd name="T2" fmla="*/ 0 w 75"/>
                <a:gd name="T3" fmla="*/ 3 h 143"/>
                <a:gd name="T4" fmla="*/ 21 w 75"/>
                <a:gd name="T5" fmla="*/ 3 h 143"/>
                <a:gd name="T6" fmla="*/ 21 w 75"/>
                <a:gd name="T7" fmla="*/ 24 h 143"/>
                <a:gd name="T8" fmla="*/ 28 w 75"/>
                <a:gd name="T9" fmla="*/ 11 h 143"/>
                <a:gd name="T10" fmla="*/ 36 w 75"/>
                <a:gd name="T11" fmla="*/ 6 h 143"/>
                <a:gd name="T12" fmla="*/ 43 w 75"/>
                <a:gd name="T13" fmla="*/ 1 h 143"/>
                <a:gd name="T14" fmla="*/ 52 w 75"/>
                <a:gd name="T15" fmla="*/ 0 h 143"/>
                <a:gd name="T16" fmla="*/ 63 w 75"/>
                <a:gd name="T17" fmla="*/ 1 h 143"/>
                <a:gd name="T18" fmla="*/ 75 w 75"/>
                <a:gd name="T19" fmla="*/ 8 h 143"/>
                <a:gd name="T20" fmla="*/ 67 w 75"/>
                <a:gd name="T21" fmla="*/ 30 h 143"/>
                <a:gd name="T22" fmla="*/ 59 w 75"/>
                <a:gd name="T23" fmla="*/ 26 h 143"/>
                <a:gd name="T24" fmla="*/ 50 w 75"/>
                <a:gd name="T25" fmla="*/ 24 h 143"/>
                <a:gd name="T26" fmla="*/ 43 w 75"/>
                <a:gd name="T27" fmla="*/ 26 h 143"/>
                <a:gd name="T28" fmla="*/ 36 w 75"/>
                <a:gd name="T29" fmla="*/ 30 h 143"/>
                <a:gd name="T30" fmla="*/ 30 w 75"/>
                <a:gd name="T31" fmla="*/ 34 h 143"/>
                <a:gd name="T32" fmla="*/ 27 w 75"/>
                <a:gd name="T33" fmla="*/ 43 h 143"/>
                <a:gd name="T34" fmla="*/ 24 w 75"/>
                <a:gd name="T35" fmla="*/ 56 h 143"/>
                <a:gd name="T36" fmla="*/ 23 w 75"/>
                <a:gd name="T37" fmla="*/ 70 h 143"/>
                <a:gd name="T38" fmla="*/ 23 w 75"/>
                <a:gd name="T39" fmla="*/ 143 h 143"/>
                <a:gd name="T40" fmla="*/ 0 w 75"/>
                <a:gd name="T4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3">
                  <a:moveTo>
                    <a:pt x="0" y="143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8" y="11"/>
                  </a:lnTo>
                  <a:lnTo>
                    <a:pt x="36" y="6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63" y="1"/>
                  </a:lnTo>
                  <a:lnTo>
                    <a:pt x="75" y="8"/>
                  </a:lnTo>
                  <a:lnTo>
                    <a:pt x="67" y="30"/>
                  </a:lnTo>
                  <a:lnTo>
                    <a:pt x="59" y="26"/>
                  </a:lnTo>
                  <a:lnTo>
                    <a:pt x="50" y="24"/>
                  </a:lnTo>
                  <a:lnTo>
                    <a:pt x="43" y="26"/>
                  </a:lnTo>
                  <a:lnTo>
                    <a:pt x="36" y="30"/>
                  </a:lnTo>
                  <a:lnTo>
                    <a:pt x="30" y="34"/>
                  </a:lnTo>
                  <a:lnTo>
                    <a:pt x="27" y="43"/>
                  </a:lnTo>
                  <a:lnTo>
                    <a:pt x="24" y="56"/>
                  </a:lnTo>
                  <a:lnTo>
                    <a:pt x="23" y="70"/>
                  </a:lnTo>
                  <a:lnTo>
                    <a:pt x="23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13">
              <a:extLst>
                <a:ext uri="{FF2B5EF4-FFF2-40B4-BE49-F238E27FC236}">
                  <a16:creationId xmlns:a16="http://schemas.microsoft.com/office/drawing/2014/main" id="{CF6B6C8B-494D-49DF-98AF-D45807E9B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3413126"/>
              <a:ext cx="68263" cy="77788"/>
            </a:xfrm>
            <a:custGeom>
              <a:avLst/>
              <a:gdLst>
                <a:gd name="T0" fmla="*/ 86 w 128"/>
                <a:gd name="T1" fmla="*/ 136 h 146"/>
                <a:gd name="T2" fmla="*/ 60 w 128"/>
                <a:gd name="T3" fmla="*/ 145 h 146"/>
                <a:gd name="T4" fmla="*/ 36 w 128"/>
                <a:gd name="T5" fmla="*/ 145 h 146"/>
                <a:gd name="T6" fmla="*/ 11 w 128"/>
                <a:gd name="T7" fmla="*/ 135 h 146"/>
                <a:gd name="T8" fmla="*/ 0 w 128"/>
                <a:gd name="T9" fmla="*/ 115 h 146"/>
                <a:gd name="T10" fmla="*/ 0 w 128"/>
                <a:gd name="T11" fmla="*/ 96 h 146"/>
                <a:gd name="T12" fmla="*/ 10 w 128"/>
                <a:gd name="T13" fmla="*/ 79 h 146"/>
                <a:gd name="T14" fmla="*/ 24 w 128"/>
                <a:gd name="T15" fmla="*/ 69 h 146"/>
                <a:gd name="T16" fmla="*/ 42 w 128"/>
                <a:gd name="T17" fmla="*/ 64 h 146"/>
                <a:gd name="T18" fmla="*/ 80 w 128"/>
                <a:gd name="T19" fmla="*/ 59 h 146"/>
                <a:gd name="T20" fmla="*/ 96 w 128"/>
                <a:gd name="T21" fmla="*/ 50 h 146"/>
                <a:gd name="T22" fmla="*/ 96 w 128"/>
                <a:gd name="T23" fmla="*/ 36 h 146"/>
                <a:gd name="T24" fmla="*/ 79 w 128"/>
                <a:gd name="T25" fmla="*/ 21 h 146"/>
                <a:gd name="T26" fmla="*/ 47 w 128"/>
                <a:gd name="T27" fmla="*/ 21 h 146"/>
                <a:gd name="T28" fmla="*/ 32 w 128"/>
                <a:gd name="T29" fmla="*/ 33 h 146"/>
                <a:gd name="T30" fmla="*/ 4 w 128"/>
                <a:gd name="T31" fmla="*/ 43 h 146"/>
                <a:gd name="T32" fmla="*/ 14 w 128"/>
                <a:gd name="T33" fmla="*/ 20 h 146"/>
                <a:gd name="T34" fmla="*/ 34 w 128"/>
                <a:gd name="T35" fmla="*/ 6 h 146"/>
                <a:gd name="T36" fmla="*/ 66 w 128"/>
                <a:gd name="T37" fmla="*/ 0 h 146"/>
                <a:gd name="T38" fmla="*/ 96 w 128"/>
                <a:gd name="T39" fmla="*/ 4 h 146"/>
                <a:gd name="T40" fmla="*/ 112 w 128"/>
                <a:gd name="T41" fmla="*/ 16 h 146"/>
                <a:gd name="T42" fmla="*/ 119 w 128"/>
                <a:gd name="T43" fmla="*/ 31 h 146"/>
                <a:gd name="T44" fmla="*/ 121 w 128"/>
                <a:gd name="T45" fmla="*/ 53 h 146"/>
                <a:gd name="T46" fmla="*/ 121 w 128"/>
                <a:gd name="T47" fmla="*/ 113 h 146"/>
                <a:gd name="T48" fmla="*/ 124 w 128"/>
                <a:gd name="T49" fmla="*/ 135 h 146"/>
                <a:gd name="T50" fmla="*/ 103 w 128"/>
                <a:gd name="T51" fmla="*/ 143 h 146"/>
                <a:gd name="T52" fmla="*/ 99 w 128"/>
                <a:gd name="T53" fmla="*/ 126 h 146"/>
                <a:gd name="T54" fmla="*/ 82 w 128"/>
                <a:gd name="T55" fmla="*/ 77 h 146"/>
                <a:gd name="T56" fmla="*/ 44 w 128"/>
                <a:gd name="T57" fmla="*/ 85 h 146"/>
                <a:gd name="T58" fmla="*/ 32 w 128"/>
                <a:gd name="T59" fmla="*/ 89 h 146"/>
                <a:gd name="T60" fmla="*/ 26 w 128"/>
                <a:gd name="T61" fmla="*/ 99 h 146"/>
                <a:gd name="T62" fmla="*/ 26 w 128"/>
                <a:gd name="T63" fmla="*/ 115 h 146"/>
                <a:gd name="T64" fmla="*/ 40 w 128"/>
                <a:gd name="T65" fmla="*/ 126 h 146"/>
                <a:gd name="T66" fmla="*/ 66 w 128"/>
                <a:gd name="T67" fmla="*/ 126 h 146"/>
                <a:gd name="T68" fmla="*/ 88 w 128"/>
                <a:gd name="T69" fmla="*/ 115 h 146"/>
                <a:gd name="T70" fmla="*/ 96 w 128"/>
                <a:gd name="T71" fmla="*/ 96 h 146"/>
                <a:gd name="T72" fmla="*/ 96 w 128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46">
                  <a:moveTo>
                    <a:pt x="99" y="126"/>
                  </a:moveTo>
                  <a:lnTo>
                    <a:pt x="86" y="136"/>
                  </a:lnTo>
                  <a:lnTo>
                    <a:pt x="73" y="142"/>
                  </a:lnTo>
                  <a:lnTo>
                    <a:pt x="60" y="145"/>
                  </a:lnTo>
                  <a:lnTo>
                    <a:pt x="47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1" y="135"/>
                  </a:lnTo>
                  <a:lnTo>
                    <a:pt x="6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4" y="87"/>
                  </a:lnTo>
                  <a:lnTo>
                    <a:pt x="10" y="79"/>
                  </a:lnTo>
                  <a:lnTo>
                    <a:pt x="17" y="73"/>
                  </a:lnTo>
                  <a:lnTo>
                    <a:pt x="24" y="69"/>
                  </a:lnTo>
                  <a:lnTo>
                    <a:pt x="33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0" y="59"/>
                  </a:lnTo>
                  <a:lnTo>
                    <a:pt x="96" y="54"/>
                  </a:lnTo>
                  <a:lnTo>
                    <a:pt x="96" y="50"/>
                  </a:lnTo>
                  <a:lnTo>
                    <a:pt x="96" y="49"/>
                  </a:lnTo>
                  <a:lnTo>
                    <a:pt x="96" y="36"/>
                  </a:lnTo>
                  <a:lnTo>
                    <a:pt x="91" y="27"/>
                  </a:lnTo>
                  <a:lnTo>
                    <a:pt x="79" y="21"/>
                  </a:lnTo>
                  <a:lnTo>
                    <a:pt x="63" y="20"/>
                  </a:lnTo>
                  <a:lnTo>
                    <a:pt x="47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7" y="46"/>
                  </a:lnTo>
                  <a:lnTo>
                    <a:pt x="4" y="43"/>
                  </a:lnTo>
                  <a:lnTo>
                    <a:pt x="7" y="29"/>
                  </a:lnTo>
                  <a:lnTo>
                    <a:pt x="14" y="20"/>
                  </a:lnTo>
                  <a:lnTo>
                    <a:pt x="23" y="11"/>
                  </a:lnTo>
                  <a:lnTo>
                    <a:pt x="34" y="6"/>
                  </a:lnTo>
                  <a:lnTo>
                    <a:pt x="49" y="1"/>
                  </a:lnTo>
                  <a:lnTo>
                    <a:pt x="66" y="0"/>
                  </a:lnTo>
                  <a:lnTo>
                    <a:pt x="83" y="1"/>
                  </a:lnTo>
                  <a:lnTo>
                    <a:pt x="96" y="4"/>
                  </a:lnTo>
                  <a:lnTo>
                    <a:pt x="106" y="8"/>
                  </a:lnTo>
                  <a:lnTo>
                    <a:pt x="112" y="16"/>
                  </a:lnTo>
                  <a:lnTo>
                    <a:pt x="116" y="21"/>
                  </a:lnTo>
                  <a:lnTo>
                    <a:pt x="119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2" y="126"/>
                  </a:lnTo>
                  <a:lnTo>
                    <a:pt x="124" y="135"/>
                  </a:lnTo>
                  <a:lnTo>
                    <a:pt x="128" y="143"/>
                  </a:lnTo>
                  <a:lnTo>
                    <a:pt x="103" y="143"/>
                  </a:lnTo>
                  <a:lnTo>
                    <a:pt x="101" y="135"/>
                  </a:lnTo>
                  <a:lnTo>
                    <a:pt x="99" y="126"/>
                  </a:lnTo>
                  <a:close/>
                  <a:moveTo>
                    <a:pt x="96" y="73"/>
                  </a:moveTo>
                  <a:lnTo>
                    <a:pt x="82" y="77"/>
                  </a:lnTo>
                  <a:lnTo>
                    <a:pt x="59" y="82"/>
                  </a:lnTo>
                  <a:lnTo>
                    <a:pt x="44" y="85"/>
                  </a:lnTo>
                  <a:lnTo>
                    <a:pt x="37" y="86"/>
                  </a:lnTo>
                  <a:lnTo>
                    <a:pt x="32" y="89"/>
                  </a:lnTo>
                  <a:lnTo>
                    <a:pt x="29" y="95"/>
                  </a:lnTo>
                  <a:lnTo>
                    <a:pt x="26" y="99"/>
                  </a:lnTo>
                  <a:lnTo>
                    <a:pt x="24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0" y="126"/>
                  </a:lnTo>
                  <a:lnTo>
                    <a:pt x="53" y="128"/>
                  </a:lnTo>
                  <a:lnTo>
                    <a:pt x="66" y="126"/>
                  </a:lnTo>
                  <a:lnTo>
                    <a:pt x="78" y="122"/>
                  </a:lnTo>
                  <a:lnTo>
                    <a:pt x="88" y="115"/>
                  </a:lnTo>
                  <a:lnTo>
                    <a:pt x="93" y="105"/>
                  </a:lnTo>
                  <a:lnTo>
                    <a:pt x="96" y="96"/>
                  </a:lnTo>
                  <a:lnTo>
                    <a:pt x="96" y="82"/>
                  </a:lnTo>
                  <a:lnTo>
                    <a:pt x="96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14">
              <a:extLst>
                <a:ext uri="{FF2B5EF4-FFF2-40B4-BE49-F238E27FC236}">
                  <a16:creationId xmlns:a16="http://schemas.microsoft.com/office/drawing/2014/main" id="{21C679E2-7A56-409D-BA1C-3B94F92E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14714"/>
              <a:ext cx="101600" cy="74613"/>
            </a:xfrm>
            <a:custGeom>
              <a:avLst/>
              <a:gdLst>
                <a:gd name="T0" fmla="*/ 42 w 192"/>
                <a:gd name="T1" fmla="*/ 140 h 140"/>
                <a:gd name="T2" fmla="*/ 0 w 192"/>
                <a:gd name="T3" fmla="*/ 0 h 140"/>
                <a:gd name="T4" fmla="*/ 25 w 192"/>
                <a:gd name="T5" fmla="*/ 0 h 140"/>
                <a:gd name="T6" fmla="*/ 46 w 192"/>
                <a:gd name="T7" fmla="*/ 82 h 140"/>
                <a:gd name="T8" fmla="*/ 55 w 192"/>
                <a:gd name="T9" fmla="*/ 110 h 140"/>
                <a:gd name="T10" fmla="*/ 56 w 192"/>
                <a:gd name="T11" fmla="*/ 105 h 140"/>
                <a:gd name="T12" fmla="*/ 62 w 192"/>
                <a:gd name="T13" fmla="*/ 82 h 140"/>
                <a:gd name="T14" fmla="*/ 84 w 192"/>
                <a:gd name="T15" fmla="*/ 0 h 140"/>
                <a:gd name="T16" fmla="*/ 108 w 192"/>
                <a:gd name="T17" fmla="*/ 0 h 140"/>
                <a:gd name="T18" fmla="*/ 130 w 192"/>
                <a:gd name="T19" fmla="*/ 82 h 140"/>
                <a:gd name="T20" fmla="*/ 137 w 192"/>
                <a:gd name="T21" fmla="*/ 107 h 140"/>
                <a:gd name="T22" fmla="*/ 144 w 192"/>
                <a:gd name="T23" fmla="*/ 82 h 140"/>
                <a:gd name="T24" fmla="*/ 169 w 192"/>
                <a:gd name="T25" fmla="*/ 0 h 140"/>
                <a:gd name="T26" fmla="*/ 192 w 192"/>
                <a:gd name="T27" fmla="*/ 0 h 140"/>
                <a:gd name="T28" fmla="*/ 147 w 192"/>
                <a:gd name="T29" fmla="*/ 140 h 140"/>
                <a:gd name="T30" fmla="*/ 123 w 192"/>
                <a:gd name="T31" fmla="*/ 140 h 140"/>
                <a:gd name="T32" fmla="*/ 101 w 192"/>
                <a:gd name="T33" fmla="*/ 56 h 140"/>
                <a:gd name="T34" fmla="*/ 95 w 192"/>
                <a:gd name="T35" fmla="*/ 33 h 140"/>
                <a:gd name="T36" fmla="*/ 66 w 192"/>
                <a:gd name="T37" fmla="*/ 140 h 140"/>
                <a:gd name="T38" fmla="*/ 42 w 192"/>
                <a:gd name="T3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140">
                  <a:moveTo>
                    <a:pt x="42" y="14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46" y="82"/>
                  </a:lnTo>
                  <a:lnTo>
                    <a:pt x="55" y="110"/>
                  </a:lnTo>
                  <a:lnTo>
                    <a:pt x="56" y="105"/>
                  </a:lnTo>
                  <a:lnTo>
                    <a:pt x="62" y="82"/>
                  </a:lnTo>
                  <a:lnTo>
                    <a:pt x="84" y="0"/>
                  </a:lnTo>
                  <a:lnTo>
                    <a:pt x="108" y="0"/>
                  </a:lnTo>
                  <a:lnTo>
                    <a:pt x="130" y="82"/>
                  </a:lnTo>
                  <a:lnTo>
                    <a:pt x="137" y="107"/>
                  </a:lnTo>
                  <a:lnTo>
                    <a:pt x="144" y="82"/>
                  </a:lnTo>
                  <a:lnTo>
                    <a:pt x="169" y="0"/>
                  </a:lnTo>
                  <a:lnTo>
                    <a:pt x="192" y="0"/>
                  </a:lnTo>
                  <a:lnTo>
                    <a:pt x="147" y="140"/>
                  </a:lnTo>
                  <a:lnTo>
                    <a:pt x="123" y="140"/>
                  </a:lnTo>
                  <a:lnTo>
                    <a:pt x="101" y="56"/>
                  </a:lnTo>
                  <a:lnTo>
                    <a:pt x="95" y="33"/>
                  </a:lnTo>
                  <a:lnTo>
                    <a:pt x="66" y="140"/>
                  </a:lnTo>
                  <a:lnTo>
                    <a:pt x="42" y="140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15">
              <a:extLst>
                <a:ext uri="{FF2B5EF4-FFF2-40B4-BE49-F238E27FC236}">
                  <a16:creationId xmlns:a16="http://schemas.microsoft.com/office/drawing/2014/main" id="{FDE4E6BE-C95B-4F6D-B052-63CC3F80D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700" y="3387726"/>
              <a:ext cx="63500" cy="103188"/>
            </a:xfrm>
            <a:custGeom>
              <a:avLst/>
              <a:gdLst>
                <a:gd name="T0" fmla="*/ 99 w 121"/>
                <a:gd name="T1" fmla="*/ 192 h 195"/>
                <a:gd name="T2" fmla="*/ 99 w 121"/>
                <a:gd name="T3" fmla="*/ 174 h 195"/>
                <a:gd name="T4" fmla="*/ 92 w 121"/>
                <a:gd name="T5" fmla="*/ 184 h 195"/>
                <a:gd name="T6" fmla="*/ 72 w 121"/>
                <a:gd name="T7" fmla="*/ 194 h 195"/>
                <a:gd name="T8" fmla="*/ 60 w 121"/>
                <a:gd name="T9" fmla="*/ 195 h 195"/>
                <a:gd name="T10" fmla="*/ 43 w 121"/>
                <a:gd name="T11" fmla="*/ 194 h 195"/>
                <a:gd name="T12" fmla="*/ 28 w 121"/>
                <a:gd name="T13" fmla="*/ 185 h 195"/>
                <a:gd name="T14" fmla="*/ 15 w 121"/>
                <a:gd name="T15" fmla="*/ 175 h 195"/>
                <a:gd name="T16" fmla="*/ 7 w 121"/>
                <a:gd name="T17" fmla="*/ 161 h 195"/>
                <a:gd name="T18" fmla="*/ 1 w 121"/>
                <a:gd name="T19" fmla="*/ 142 h 195"/>
                <a:gd name="T20" fmla="*/ 0 w 121"/>
                <a:gd name="T21" fmla="*/ 122 h 195"/>
                <a:gd name="T22" fmla="*/ 1 w 121"/>
                <a:gd name="T23" fmla="*/ 102 h 195"/>
                <a:gd name="T24" fmla="*/ 7 w 121"/>
                <a:gd name="T25" fmla="*/ 85 h 195"/>
                <a:gd name="T26" fmla="*/ 14 w 121"/>
                <a:gd name="T27" fmla="*/ 69 h 195"/>
                <a:gd name="T28" fmla="*/ 27 w 121"/>
                <a:gd name="T29" fmla="*/ 59 h 195"/>
                <a:gd name="T30" fmla="*/ 41 w 121"/>
                <a:gd name="T31" fmla="*/ 50 h 195"/>
                <a:gd name="T32" fmla="*/ 59 w 121"/>
                <a:gd name="T33" fmla="*/ 49 h 195"/>
                <a:gd name="T34" fmla="*/ 70 w 121"/>
                <a:gd name="T35" fmla="*/ 50 h 195"/>
                <a:gd name="T36" fmla="*/ 80 w 121"/>
                <a:gd name="T37" fmla="*/ 55 h 195"/>
                <a:gd name="T38" fmla="*/ 90 w 121"/>
                <a:gd name="T39" fmla="*/ 60 h 195"/>
                <a:gd name="T40" fmla="*/ 97 w 121"/>
                <a:gd name="T41" fmla="*/ 69 h 195"/>
                <a:gd name="T42" fmla="*/ 97 w 121"/>
                <a:gd name="T43" fmla="*/ 0 h 195"/>
                <a:gd name="T44" fmla="*/ 121 w 121"/>
                <a:gd name="T45" fmla="*/ 0 h 195"/>
                <a:gd name="T46" fmla="*/ 121 w 121"/>
                <a:gd name="T47" fmla="*/ 192 h 195"/>
                <a:gd name="T48" fmla="*/ 99 w 121"/>
                <a:gd name="T49" fmla="*/ 192 h 195"/>
                <a:gd name="T50" fmla="*/ 24 w 121"/>
                <a:gd name="T51" fmla="*/ 122 h 195"/>
                <a:gd name="T52" fmla="*/ 24 w 121"/>
                <a:gd name="T53" fmla="*/ 135 h 195"/>
                <a:gd name="T54" fmla="*/ 30 w 121"/>
                <a:gd name="T55" fmla="*/ 155 h 195"/>
                <a:gd name="T56" fmla="*/ 36 w 121"/>
                <a:gd name="T57" fmla="*/ 162 h 195"/>
                <a:gd name="T58" fmla="*/ 41 w 121"/>
                <a:gd name="T59" fmla="*/ 168 h 195"/>
                <a:gd name="T60" fmla="*/ 54 w 121"/>
                <a:gd name="T61" fmla="*/ 175 h 195"/>
                <a:gd name="T62" fmla="*/ 62 w 121"/>
                <a:gd name="T63" fmla="*/ 175 h 195"/>
                <a:gd name="T64" fmla="*/ 76 w 121"/>
                <a:gd name="T65" fmla="*/ 174 h 195"/>
                <a:gd name="T66" fmla="*/ 87 w 121"/>
                <a:gd name="T67" fmla="*/ 162 h 195"/>
                <a:gd name="T68" fmla="*/ 93 w 121"/>
                <a:gd name="T69" fmla="*/ 157 h 195"/>
                <a:gd name="T70" fmla="*/ 99 w 121"/>
                <a:gd name="T71" fmla="*/ 136 h 195"/>
                <a:gd name="T72" fmla="*/ 99 w 121"/>
                <a:gd name="T73" fmla="*/ 124 h 195"/>
                <a:gd name="T74" fmla="*/ 99 w 121"/>
                <a:gd name="T75" fmla="*/ 111 h 195"/>
                <a:gd name="T76" fmla="*/ 93 w 121"/>
                <a:gd name="T77" fmla="*/ 89 h 195"/>
                <a:gd name="T78" fmla="*/ 87 w 121"/>
                <a:gd name="T79" fmla="*/ 82 h 195"/>
                <a:gd name="T80" fmla="*/ 82 w 121"/>
                <a:gd name="T81" fmla="*/ 76 h 195"/>
                <a:gd name="T82" fmla="*/ 69 w 121"/>
                <a:gd name="T83" fmla="*/ 69 h 195"/>
                <a:gd name="T84" fmla="*/ 60 w 121"/>
                <a:gd name="T85" fmla="*/ 69 h 195"/>
                <a:gd name="T86" fmla="*/ 53 w 121"/>
                <a:gd name="T87" fmla="*/ 69 h 195"/>
                <a:gd name="T88" fmla="*/ 40 w 121"/>
                <a:gd name="T89" fmla="*/ 76 h 195"/>
                <a:gd name="T90" fmla="*/ 34 w 121"/>
                <a:gd name="T91" fmla="*/ 82 h 195"/>
                <a:gd name="T92" fmla="*/ 30 w 121"/>
                <a:gd name="T93" fmla="*/ 89 h 195"/>
                <a:gd name="T94" fmla="*/ 24 w 121"/>
                <a:gd name="T95" fmla="*/ 109 h 195"/>
                <a:gd name="T96" fmla="*/ 24 w 121"/>
                <a:gd name="T97" fmla="*/ 1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95">
                  <a:moveTo>
                    <a:pt x="99" y="192"/>
                  </a:moveTo>
                  <a:lnTo>
                    <a:pt x="99" y="174"/>
                  </a:lnTo>
                  <a:lnTo>
                    <a:pt x="92" y="184"/>
                  </a:lnTo>
                  <a:lnTo>
                    <a:pt x="72" y="194"/>
                  </a:lnTo>
                  <a:lnTo>
                    <a:pt x="60" y="195"/>
                  </a:lnTo>
                  <a:lnTo>
                    <a:pt x="43" y="194"/>
                  </a:lnTo>
                  <a:lnTo>
                    <a:pt x="28" y="185"/>
                  </a:lnTo>
                  <a:lnTo>
                    <a:pt x="15" y="175"/>
                  </a:lnTo>
                  <a:lnTo>
                    <a:pt x="7" y="161"/>
                  </a:lnTo>
                  <a:lnTo>
                    <a:pt x="1" y="142"/>
                  </a:lnTo>
                  <a:lnTo>
                    <a:pt x="0" y="122"/>
                  </a:lnTo>
                  <a:lnTo>
                    <a:pt x="1" y="102"/>
                  </a:lnTo>
                  <a:lnTo>
                    <a:pt x="7" y="85"/>
                  </a:lnTo>
                  <a:lnTo>
                    <a:pt x="14" y="69"/>
                  </a:lnTo>
                  <a:lnTo>
                    <a:pt x="27" y="59"/>
                  </a:lnTo>
                  <a:lnTo>
                    <a:pt x="41" y="50"/>
                  </a:lnTo>
                  <a:lnTo>
                    <a:pt x="59" y="49"/>
                  </a:lnTo>
                  <a:lnTo>
                    <a:pt x="70" y="50"/>
                  </a:lnTo>
                  <a:lnTo>
                    <a:pt x="80" y="55"/>
                  </a:lnTo>
                  <a:lnTo>
                    <a:pt x="90" y="60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121" y="0"/>
                  </a:lnTo>
                  <a:lnTo>
                    <a:pt x="121" y="192"/>
                  </a:lnTo>
                  <a:lnTo>
                    <a:pt x="99" y="192"/>
                  </a:lnTo>
                  <a:close/>
                  <a:moveTo>
                    <a:pt x="24" y="122"/>
                  </a:moveTo>
                  <a:lnTo>
                    <a:pt x="24" y="135"/>
                  </a:lnTo>
                  <a:lnTo>
                    <a:pt x="30" y="155"/>
                  </a:lnTo>
                  <a:lnTo>
                    <a:pt x="36" y="162"/>
                  </a:lnTo>
                  <a:lnTo>
                    <a:pt x="41" y="168"/>
                  </a:lnTo>
                  <a:lnTo>
                    <a:pt x="54" y="175"/>
                  </a:lnTo>
                  <a:lnTo>
                    <a:pt x="62" y="175"/>
                  </a:lnTo>
                  <a:lnTo>
                    <a:pt x="76" y="174"/>
                  </a:lnTo>
                  <a:lnTo>
                    <a:pt x="87" y="162"/>
                  </a:lnTo>
                  <a:lnTo>
                    <a:pt x="93" y="157"/>
                  </a:lnTo>
                  <a:lnTo>
                    <a:pt x="99" y="136"/>
                  </a:lnTo>
                  <a:lnTo>
                    <a:pt x="99" y="124"/>
                  </a:lnTo>
                  <a:lnTo>
                    <a:pt x="99" y="111"/>
                  </a:lnTo>
                  <a:lnTo>
                    <a:pt x="93" y="89"/>
                  </a:lnTo>
                  <a:lnTo>
                    <a:pt x="87" y="82"/>
                  </a:lnTo>
                  <a:lnTo>
                    <a:pt x="82" y="76"/>
                  </a:lnTo>
                  <a:lnTo>
                    <a:pt x="69" y="69"/>
                  </a:lnTo>
                  <a:lnTo>
                    <a:pt x="60" y="69"/>
                  </a:lnTo>
                  <a:lnTo>
                    <a:pt x="53" y="69"/>
                  </a:lnTo>
                  <a:lnTo>
                    <a:pt x="40" y="76"/>
                  </a:lnTo>
                  <a:lnTo>
                    <a:pt x="34" y="82"/>
                  </a:lnTo>
                  <a:lnTo>
                    <a:pt x="30" y="89"/>
                  </a:lnTo>
                  <a:lnTo>
                    <a:pt x="24" y="109"/>
                  </a:lnTo>
                  <a:lnTo>
                    <a:pt x="24" y="122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16">
              <a:extLst>
                <a:ext uri="{FF2B5EF4-FFF2-40B4-BE49-F238E27FC236}">
                  <a16:creationId xmlns:a16="http://schemas.microsoft.com/office/drawing/2014/main" id="{23B50114-D620-4D46-9A3A-4FEC9D9E4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1075" y="3413126"/>
              <a:ext cx="68263" cy="77788"/>
            </a:xfrm>
            <a:custGeom>
              <a:avLst/>
              <a:gdLst>
                <a:gd name="T0" fmla="*/ 85 w 128"/>
                <a:gd name="T1" fmla="*/ 136 h 146"/>
                <a:gd name="T2" fmla="*/ 61 w 128"/>
                <a:gd name="T3" fmla="*/ 145 h 146"/>
                <a:gd name="T4" fmla="*/ 36 w 128"/>
                <a:gd name="T5" fmla="*/ 145 h 146"/>
                <a:gd name="T6" fmla="*/ 12 w 128"/>
                <a:gd name="T7" fmla="*/ 135 h 146"/>
                <a:gd name="T8" fmla="*/ 0 w 128"/>
                <a:gd name="T9" fmla="*/ 115 h 146"/>
                <a:gd name="T10" fmla="*/ 0 w 128"/>
                <a:gd name="T11" fmla="*/ 96 h 146"/>
                <a:gd name="T12" fmla="*/ 9 w 128"/>
                <a:gd name="T13" fmla="*/ 79 h 146"/>
                <a:gd name="T14" fmla="*/ 25 w 128"/>
                <a:gd name="T15" fmla="*/ 69 h 146"/>
                <a:gd name="T16" fmla="*/ 42 w 128"/>
                <a:gd name="T17" fmla="*/ 64 h 146"/>
                <a:gd name="T18" fmla="*/ 81 w 128"/>
                <a:gd name="T19" fmla="*/ 59 h 146"/>
                <a:gd name="T20" fmla="*/ 97 w 128"/>
                <a:gd name="T21" fmla="*/ 50 h 146"/>
                <a:gd name="T22" fmla="*/ 95 w 128"/>
                <a:gd name="T23" fmla="*/ 36 h 146"/>
                <a:gd name="T24" fmla="*/ 79 w 128"/>
                <a:gd name="T25" fmla="*/ 21 h 146"/>
                <a:gd name="T26" fmla="*/ 48 w 128"/>
                <a:gd name="T27" fmla="*/ 21 h 146"/>
                <a:gd name="T28" fmla="*/ 32 w 128"/>
                <a:gd name="T29" fmla="*/ 33 h 146"/>
                <a:gd name="T30" fmla="*/ 3 w 128"/>
                <a:gd name="T31" fmla="*/ 43 h 146"/>
                <a:gd name="T32" fmla="*/ 15 w 128"/>
                <a:gd name="T33" fmla="*/ 20 h 146"/>
                <a:gd name="T34" fmla="*/ 35 w 128"/>
                <a:gd name="T35" fmla="*/ 6 h 146"/>
                <a:gd name="T36" fmla="*/ 66 w 128"/>
                <a:gd name="T37" fmla="*/ 0 h 146"/>
                <a:gd name="T38" fmla="*/ 95 w 128"/>
                <a:gd name="T39" fmla="*/ 4 h 146"/>
                <a:gd name="T40" fmla="*/ 112 w 128"/>
                <a:gd name="T41" fmla="*/ 16 h 146"/>
                <a:gd name="T42" fmla="*/ 120 w 128"/>
                <a:gd name="T43" fmla="*/ 31 h 146"/>
                <a:gd name="T44" fmla="*/ 121 w 128"/>
                <a:gd name="T45" fmla="*/ 53 h 146"/>
                <a:gd name="T46" fmla="*/ 121 w 128"/>
                <a:gd name="T47" fmla="*/ 113 h 146"/>
                <a:gd name="T48" fmla="*/ 124 w 128"/>
                <a:gd name="T49" fmla="*/ 135 h 146"/>
                <a:gd name="T50" fmla="*/ 104 w 128"/>
                <a:gd name="T51" fmla="*/ 143 h 146"/>
                <a:gd name="T52" fmla="*/ 98 w 128"/>
                <a:gd name="T53" fmla="*/ 126 h 146"/>
                <a:gd name="T54" fmla="*/ 82 w 128"/>
                <a:gd name="T55" fmla="*/ 77 h 146"/>
                <a:gd name="T56" fmla="*/ 45 w 128"/>
                <a:gd name="T57" fmla="*/ 85 h 146"/>
                <a:gd name="T58" fmla="*/ 32 w 128"/>
                <a:gd name="T59" fmla="*/ 89 h 146"/>
                <a:gd name="T60" fmla="*/ 25 w 128"/>
                <a:gd name="T61" fmla="*/ 99 h 146"/>
                <a:gd name="T62" fmla="*/ 26 w 128"/>
                <a:gd name="T63" fmla="*/ 115 h 146"/>
                <a:gd name="T64" fmla="*/ 40 w 128"/>
                <a:gd name="T65" fmla="*/ 126 h 146"/>
                <a:gd name="T66" fmla="*/ 66 w 128"/>
                <a:gd name="T67" fmla="*/ 126 h 146"/>
                <a:gd name="T68" fmla="*/ 87 w 128"/>
                <a:gd name="T69" fmla="*/ 115 h 146"/>
                <a:gd name="T70" fmla="*/ 97 w 128"/>
                <a:gd name="T71" fmla="*/ 96 h 146"/>
                <a:gd name="T72" fmla="*/ 97 w 128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46">
                  <a:moveTo>
                    <a:pt x="98" y="126"/>
                  </a:moveTo>
                  <a:lnTo>
                    <a:pt x="85" y="136"/>
                  </a:lnTo>
                  <a:lnTo>
                    <a:pt x="74" y="142"/>
                  </a:lnTo>
                  <a:lnTo>
                    <a:pt x="61" y="145"/>
                  </a:lnTo>
                  <a:lnTo>
                    <a:pt x="48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2" y="135"/>
                  </a:lnTo>
                  <a:lnTo>
                    <a:pt x="6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4" y="87"/>
                  </a:lnTo>
                  <a:lnTo>
                    <a:pt x="9" y="79"/>
                  </a:lnTo>
                  <a:lnTo>
                    <a:pt x="16" y="73"/>
                  </a:lnTo>
                  <a:lnTo>
                    <a:pt x="25" y="69"/>
                  </a:lnTo>
                  <a:lnTo>
                    <a:pt x="33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1" y="59"/>
                  </a:lnTo>
                  <a:lnTo>
                    <a:pt x="97" y="54"/>
                  </a:lnTo>
                  <a:lnTo>
                    <a:pt x="97" y="50"/>
                  </a:lnTo>
                  <a:lnTo>
                    <a:pt x="97" y="49"/>
                  </a:lnTo>
                  <a:lnTo>
                    <a:pt x="95" y="36"/>
                  </a:lnTo>
                  <a:lnTo>
                    <a:pt x="91" y="27"/>
                  </a:lnTo>
                  <a:lnTo>
                    <a:pt x="79" y="21"/>
                  </a:lnTo>
                  <a:lnTo>
                    <a:pt x="63" y="20"/>
                  </a:lnTo>
                  <a:lnTo>
                    <a:pt x="48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6" y="46"/>
                  </a:lnTo>
                  <a:lnTo>
                    <a:pt x="3" y="43"/>
                  </a:lnTo>
                  <a:lnTo>
                    <a:pt x="7" y="29"/>
                  </a:lnTo>
                  <a:lnTo>
                    <a:pt x="15" y="20"/>
                  </a:lnTo>
                  <a:lnTo>
                    <a:pt x="22" y="11"/>
                  </a:lnTo>
                  <a:lnTo>
                    <a:pt x="35" y="6"/>
                  </a:lnTo>
                  <a:lnTo>
                    <a:pt x="49" y="1"/>
                  </a:lnTo>
                  <a:lnTo>
                    <a:pt x="66" y="0"/>
                  </a:lnTo>
                  <a:lnTo>
                    <a:pt x="84" y="1"/>
                  </a:lnTo>
                  <a:lnTo>
                    <a:pt x="95" y="4"/>
                  </a:lnTo>
                  <a:lnTo>
                    <a:pt x="105" y="8"/>
                  </a:lnTo>
                  <a:lnTo>
                    <a:pt x="112" y="16"/>
                  </a:lnTo>
                  <a:lnTo>
                    <a:pt x="117" y="21"/>
                  </a:lnTo>
                  <a:lnTo>
                    <a:pt x="120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2" y="126"/>
                  </a:lnTo>
                  <a:lnTo>
                    <a:pt x="124" y="135"/>
                  </a:lnTo>
                  <a:lnTo>
                    <a:pt x="128" y="143"/>
                  </a:lnTo>
                  <a:lnTo>
                    <a:pt x="104" y="143"/>
                  </a:lnTo>
                  <a:lnTo>
                    <a:pt x="101" y="135"/>
                  </a:lnTo>
                  <a:lnTo>
                    <a:pt x="98" y="126"/>
                  </a:lnTo>
                  <a:close/>
                  <a:moveTo>
                    <a:pt x="97" y="73"/>
                  </a:moveTo>
                  <a:lnTo>
                    <a:pt x="82" y="77"/>
                  </a:lnTo>
                  <a:lnTo>
                    <a:pt x="58" y="82"/>
                  </a:lnTo>
                  <a:lnTo>
                    <a:pt x="45" y="85"/>
                  </a:lnTo>
                  <a:lnTo>
                    <a:pt x="38" y="86"/>
                  </a:lnTo>
                  <a:lnTo>
                    <a:pt x="32" y="89"/>
                  </a:lnTo>
                  <a:lnTo>
                    <a:pt x="28" y="95"/>
                  </a:lnTo>
                  <a:lnTo>
                    <a:pt x="25" y="99"/>
                  </a:lnTo>
                  <a:lnTo>
                    <a:pt x="25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0" y="126"/>
                  </a:lnTo>
                  <a:lnTo>
                    <a:pt x="53" y="128"/>
                  </a:lnTo>
                  <a:lnTo>
                    <a:pt x="66" y="126"/>
                  </a:lnTo>
                  <a:lnTo>
                    <a:pt x="78" y="122"/>
                  </a:lnTo>
                  <a:lnTo>
                    <a:pt x="87" y="115"/>
                  </a:lnTo>
                  <a:lnTo>
                    <a:pt x="92" y="105"/>
                  </a:lnTo>
                  <a:lnTo>
                    <a:pt x="97" y="96"/>
                  </a:lnTo>
                  <a:lnTo>
                    <a:pt x="97" y="82"/>
                  </a:lnTo>
                  <a:lnTo>
                    <a:pt x="97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17">
              <a:extLst>
                <a:ext uri="{FF2B5EF4-FFF2-40B4-BE49-F238E27FC236}">
                  <a16:creationId xmlns:a16="http://schemas.microsoft.com/office/drawing/2014/main" id="{BEACF0EF-D9D5-4C3C-BC58-71840016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3389314"/>
              <a:ext cx="34925" cy="100013"/>
            </a:xfrm>
            <a:custGeom>
              <a:avLst/>
              <a:gdLst>
                <a:gd name="T0" fmla="*/ 65 w 68"/>
                <a:gd name="T1" fmla="*/ 167 h 190"/>
                <a:gd name="T2" fmla="*/ 68 w 68"/>
                <a:gd name="T3" fmla="*/ 187 h 190"/>
                <a:gd name="T4" fmla="*/ 57 w 68"/>
                <a:gd name="T5" fmla="*/ 190 h 190"/>
                <a:gd name="T6" fmla="*/ 50 w 68"/>
                <a:gd name="T7" fmla="*/ 190 h 190"/>
                <a:gd name="T8" fmla="*/ 37 w 68"/>
                <a:gd name="T9" fmla="*/ 188 h 190"/>
                <a:gd name="T10" fmla="*/ 30 w 68"/>
                <a:gd name="T11" fmla="*/ 186 h 190"/>
                <a:gd name="T12" fmla="*/ 23 w 68"/>
                <a:gd name="T13" fmla="*/ 181 h 190"/>
                <a:gd name="T14" fmla="*/ 20 w 68"/>
                <a:gd name="T15" fmla="*/ 176 h 190"/>
                <a:gd name="T16" fmla="*/ 17 w 68"/>
                <a:gd name="T17" fmla="*/ 165 h 190"/>
                <a:gd name="T18" fmla="*/ 17 w 68"/>
                <a:gd name="T19" fmla="*/ 147 h 190"/>
                <a:gd name="T20" fmla="*/ 17 w 68"/>
                <a:gd name="T21" fmla="*/ 66 h 190"/>
                <a:gd name="T22" fmla="*/ 0 w 68"/>
                <a:gd name="T23" fmla="*/ 66 h 190"/>
                <a:gd name="T24" fmla="*/ 0 w 68"/>
                <a:gd name="T25" fmla="*/ 48 h 190"/>
                <a:gd name="T26" fmla="*/ 17 w 68"/>
                <a:gd name="T27" fmla="*/ 48 h 190"/>
                <a:gd name="T28" fmla="*/ 17 w 68"/>
                <a:gd name="T29" fmla="*/ 13 h 190"/>
                <a:gd name="T30" fmla="*/ 40 w 68"/>
                <a:gd name="T31" fmla="*/ 0 h 190"/>
                <a:gd name="T32" fmla="*/ 40 w 68"/>
                <a:gd name="T33" fmla="*/ 48 h 190"/>
                <a:gd name="T34" fmla="*/ 65 w 68"/>
                <a:gd name="T35" fmla="*/ 48 h 190"/>
                <a:gd name="T36" fmla="*/ 65 w 68"/>
                <a:gd name="T37" fmla="*/ 66 h 190"/>
                <a:gd name="T38" fmla="*/ 40 w 68"/>
                <a:gd name="T39" fmla="*/ 66 h 190"/>
                <a:gd name="T40" fmla="*/ 40 w 68"/>
                <a:gd name="T41" fmla="*/ 148 h 190"/>
                <a:gd name="T42" fmla="*/ 40 w 68"/>
                <a:gd name="T43" fmla="*/ 157 h 190"/>
                <a:gd name="T44" fmla="*/ 42 w 68"/>
                <a:gd name="T45" fmla="*/ 161 h 190"/>
                <a:gd name="T46" fmla="*/ 43 w 68"/>
                <a:gd name="T47" fmla="*/ 164 h 190"/>
                <a:gd name="T48" fmla="*/ 46 w 68"/>
                <a:gd name="T49" fmla="*/ 165 h 190"/>
                <a:gd name="T50" fmla="*/ 49 w 68"/>
                <a:gd name="T51" fmla="*/ 167 h 190"/>
                <a:gd name="T52" fmla="*/ 55 w 68"/>
                <a:gd name="T53" fmla="*/ 167 h 190"/>
                <a:gd name="T54" fmla="*/ 59 w 68"/>
                <a:gd name="T55" fmla="*/ 167 h 190"/>
                <a:gd name="T56" fmla="*/ 65 w 68"/>
                <a:gd name="T57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190">
                  <a:moveTo>
                    <a:pt x="65" y="167"/>
                  </a:moveTo>
                  <a:lnTo>
                    <a:pt x="68" y="187"/>
                  </a:lnTo>
                  <a:lnTo>
                    <a:pt x="57" y="190"/>
                  </a:lnTo>
                  <a:lnTo>
                    <a:pt x="50" y="190"/>
                  </a:lnTo>
                  <a:lnTo>
                    <a:pt x="37" y="188"/>
                  </a:lnTo>
                  <a:lnTo>
                    <a:pt x="30" y="186"/>
                  </a:lnTo>
                  <a:lnTo>
                    <a:pt x="23" y="181"/>
                  </a:lnTo>
                  <a:lnTo>
                    <a:pt x="20" y="176"/>
                  </a:lnTo>
                  <a:lnTo>
                    <a:pt x="17" y="165"/>
                  </a:lnTo>
                  <a:lnTo>
                    <a:pt x="17" y="147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48"/>
                  </a:lnTo>
                  <a:lnTo>
                    <a:pt x="17" y="48"/>
                  </a:lnTo>
                  <a:lnTo>
                    <a:pt x="17" y="13"/>
                  </a:lnTo>
                  <a:lnTo>
                    <a:pt x="40" y="0"/>
                  </a:lnTo>
                  <a:lnTo>
                    <a:pt x="40" y="48"/>
                  </a:lnTo>
                  <a:lnTo>
                    <a:pt x="65" y="48"/>
                  </a:lnTo>
                  <a:lnTo>
                    <a:pt x="65" y="66"/>
                  </a:lnTo>
                  <a:lnTo>
                    <a:pt x="40" y="66"/>
                  </a:lnTo>
                  <a:lnTo>
                    <a:pt x="40" y="148"/>
                  </a:lnTo>
                  <a:lnTo>
                    <a:pt x="40" y="157"/>
                  </a:lnTo>
                  <a:lnTo>
                    <a:pt x="42" y="161"/>
                  </a:lnTo>
                  <a:lnTo>
                    <a:pt x="43" y="164"/>
                  </a:lnTo>
                  <a:lnTo>
                    <a:pt x="46" y="165"/>
                  </a:lnTo>
                  <a:lnTo>
                    <a:pt x="49" y="167"/>
                  </a:lnTo>
                  <a:lnTo>
                    <a:pt x="55" y="167"/>
                  </a:lnTo>
                  <a:lnTo>
                    <a:pt x="59" y="167"/>
                  </a:lnTo>
                  <a:lnTo>
                    <a:pt x="65" y="167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8">
              <a:extLst>
                <a:ext uri="{FF2B5EF4-FFF2-40B4-BE49-F238E27FC236}">
                  <a16:creationId xmlns:a16="http://schemas.microsoft.com/office/drawing/2014/main" id="{602BAB24-1A7A-411E-9940-D6E8F1882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6963" y="3413126"/>
              <a:ext cx="68263" cy="77788"/>
            </a:xfrm>
            <a:custGeom>
              <a:avLst/>
              <a:gdLst>
                <a:gd name="T0" fmla="*/ 87 w 129"/>
                <a:gd name="T1" fmla="*/ 136 h 146"/>
                <a:gd name="T2" fmla="*/ 62 w 129"/>
                <a:gd name="T3" fmla="*/ 145 h 146"/>
                <a:gd name="T4" fmla="*/ 36 w 129"/>
                <a:gd name="T5" fmla="*/ 145 h 146"/>
                <a:gd name="T6" fmla="*/ 12 w 129"/>
                <a:gd name="T7" fmla="*/ 135 h 146"/>
                <a:gd name="T8" fmla="*/ 0 w 129"/>
                <a:gd name="T9" fmla="*/ 115 h 146"/>
                <a:gd name="T10" fmla="*/ 0 w 129"/>
                <a:gd name="T11" fmla="*/ 96 h 146"/>
                <a:gd name="T12" fmla="*/ 11 w 129"/>
                <a:gd name="T13" fmla="*/ 79 h 146"/>
                <a:gd name="T14" fmla="*/ 25 w 129"/>
                <a:gd name="T15" fmla="*/ 69 h 146"/>
                <a:gd name="T16" fmla="*/ 42 w 129"/>
                <a:gd name="T17" fmla="*/ 64 h 146"/>
                <a:gd name="T18" fmla="*/ 81 w 129"/>
                <a:gd name="T19" fmla="*/ 59 h 146"/>
                <a:gd name="T20" fmla="*/ 98 w 129"/>
                <a:gd name="T21" fmla="*/ 50 h 146"/>
                <a:gd name="T22" fmla="*/ 97 w 129"/>
                <a:gd name="T23" fmla="*/ 36 h 146"/>
                <a:gd name="T24" fmla="*/ 81 w 129"/>
                <a:gd name="T25" fmla="*/ 21 h 146"/>
                <a:gd name="T26" fmla="*/ 49 w 129"/>
                <a:gd name="T27" fmla="*/ 21 h 146"/>
                <a:gd name="T28" fmla="*/ 32 w 129"/>
                <a:gd name="T29" fmla="*/ 33 h 146"/>
                <a:gd name="T30" fmla="*/ 5 w 129"/>
                <a:gd name="T31" fmla="*/ 43 h 146"/>
                <a:gd name="T32" fmla="*/ 15 w 129"/>
                <a:gd name="T33" fmla="*/ 20 h 146"/>
                <a:gd name="T34" fmla="*/ 35 w 129"/>
                <a:gd name="T35" fmla="*/ 6 h 146"/>
                <a:gd name="T36" fmla="*/ 67 w 129"/>
                <a:gd name="T37" fmla="*/ 0 h 146"/>
                <a:gd name="T38" fmla="*/ 97 w 129"/>
                <a:gd name="T39" fmla="*/ 4 h 146"/>
                <a:gd name="T40" fmla="*/ 113 w 129"/>
                <a:gd name="T41" fmla="*/ 16 h 146"/>
                <a:gd name="T42" fmla="*/ 120 w 129"/>
                <a:gd name="T43" fmla="*/ 31 h 146"/>
                <a:gd name="T44" fmla="*/ 121 w 129"/>
                <a:gd name="T45" fmla="*/ 53 h 146"/>
                <a:gd name="T46" fmla="*/ 121 w 129"/>
                <a:gd name="T47" fmla="*/ 113 h 146"/>
                <a:gd name="T48" fmla="*/ 126 w 129"/>
                <a:gd name="T49" fmla="*/ 135 h 146"/>
                <a:gd name="T50" fmla="*/ 104 w 129"/>
                <a:gd name="T51" fmla="*/ 143 h 146"/>
                <a:gd name="T52" fmla="*/ 100 w 129"/>
                <a:gd name="T53" fmla="*/ 126 h 146"/>
                <a:gd name="T54" fmla="*/ 82 w 129"/>
                <a:gd name="T55" fmla="*/ 77 h 146"/>
                <a:gd name="T56" fmla="*/ 45 w 129"/>
                <a:gd name="T57" fmla="*/ 85 h 146"/>
                <a:gd name="T58" fmla="*/ 32 w 129"/>
                <a:gd name="T59" fmla="*/ 89 h 146"/>
                <a:gd name="T60" fmla="*/ 26 w 129"/>
                <a:gd name="T61" fmla="*/ 99 h 146"/>
                <a:gd name="T62" fmla="*/ 26 w 129"/>
                <a:gd name="T63" fmla="*/ 115 h 146"/>
                <a:gd name="T64" fmla="*/ 41 w 129"/>
                <a:gd name="T65" fmla="*/ 126 h 146"/>
                <a:gd name="T66" fmla="*/ 67 w 129"/>
                <a:gd name="T67" fmla="*/ 126 h 146"/>
                <a:gd name="T68" fmla="*/ 88 w 129"/>
                <a:gd name="T69" fmla="*/ 115 h 146"/>
                <a:gd name="T70" fmla="*/ 97 w 129"/>
                <a:gd name="T71" fmla="*/ 96 h 146"/>
                <a:gd name="T72" fmla="*/ 97 w 129"/>
                <a:gd name="T73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46">
                  <a:moveTo>
                    <a:pt x="100" y="126"/>
                  </a:moveTo>
                  <a:lnTo>
                    <a:pt x="87" y="136"/>
                  </a:lnTo>
                  <a:lnTo>
                    <a:pt x="74" y="142"/>
                  </a:lnTo>
                  <a:lnTo>
                    <a:pt x="62" y="145"/>
                  </a:lnTo>
                  <a:lnTo>
                    <a:pt x="48" y="146"/>
                  </a:lnTo>
                  <a:lnTo>
                    <a:pt x="36" y="145"/>
                  </a:lnTo>
                  <a:lnTo>
                    <a:pt x="19" y="141"/>
                  </a:lnTo>
                  <a:lnTo>
                    <a:pt x="12" y="135"/>
                  </a:lnTo>
                  <a:lnTo>
                    <a:pt x="8" y="129"/>
                  </a:lnTo>
                  <a:lnTo>
                    <a:pt x="0" y="115"/>
                  </a:lnTo>
                  <a:lnTo>
                    <a:pt x="0" y="106"/>
                  </a:lnTo>
                  <a:lnTo>
                    <a:pt x="0" y="96"/>
                  </a:lnTo>
                  <a:lnTo>
                    <a:pt x="5" y="87"/>
                  </a:lnTo>
                  <a:lnTo>
                    <a:pt x="11" y="79"/>
                  </a:lnTo>
                  <a:lnTo>
                    <a:pt x="18" y="73"/>
                  </a:lnTo>
                  <a:lnTo>
                    <a:pt x="25" y="69"/>
                  </a:lnTo>
                  <a:lnTo>
                    <a:pt x="34" y="66"/>
                  </a:lnTo>
                  <a:lnTo>
                    <a:pt x="42" y="64"/>
                  </a:lnTo>
                  <a:lnTo>
                    <a:pt x="55" y="63"/>
                  </a:lnTo>
                  <a:lnTo>
                    <a:pt x="81" y="59"/>
                  </a:lnTo>
                  <a:lnTo>
                    <a:pt x="97" y="54"/>
                  </a:lnTo>
                  <a:lnTo>
                    <a:pt x="98" y="50"/>
                  </a:lnTo>
                  <a:lnTo>
                    <a:pt x="98" y="49"/>
                  </a:lnTo>
                  <a:lnTo>
                    <a:pt x="97" y="36"/>
                  </a:lnTo>
                  <a:lnTo>
                    <a:pt x="91" y="27"/>
                  </a:lnTo>
                  <a:lnTo>
                    <a:pt x="81" y="21"/>
                  </a:lnTo>
                  <a:lnTo>
                    <a:pt x="64" y="20"/>
                  </a:lnTo>
                  <a:lnTo>
                    <a:pt x="49" y="21"/>
                  </a:lnTo>
                  <a:lnTo>
                    <a:pt x="39" y="26"/>
                  </a:lnTo>
                  <a:lnTo>
                    <a:pt x="32" y="33"/>
                  </a:lnTo>
                  <a:lnTo>
                    <a:pt x="28" y="46"/>
                  </a:lnTo>
                  <a:lnTo>
                    <a:pt x="5" y="43"/>
                  </a:lnTo>
                  <a:lnTo>
                    <a:pt x="8" y="29"/>
                  </a:lnTo>
                  <a:lnTo>
                    <a:pt x="15" y="20"/>
                  </a:lnTo>
                  <a:lnTo>
                    <a:pt x="23" y="11"/>
                  </a:lnTo>
                  <a:lnTo>
                    <a:pt x="35" y="6"/>
                  </a:lnTo>
                  <a:lnTo>
                    <a:pt x="49" y="1"/>
                  </a:lnTo>
                  <a:lnTo>
                    <a:pt x="67" y="0"/>
                  </a:lnTo>
                  <a:lnTo>
                    <a:pt x="84" y="1"/>
                  </a:lnTo>
                  <a:lnTo>
                    <a:pt x="97" y="4"/>
                  </a:lnTo>
                  <a:lnTo>
                    <a:pt x="107" y="8"/>
                  </a:lnTo>
                  <a:lnTo>
                    <a:pt x="113" y="16"/>
                  </a:lnTo>
                  <a:lnTo>
                    <a:pt x="117" y="21"/>
                  </a:lnTo>
                  <a:lnTo>
                    <a:pt x="120" y="31"/>
                  </a:lnTo>
                  <a:lnTo>
                    <a:pt x="121" y="39"/>
                  </a:lnTo>
                  <a:lnTo>
                    <a:pt x="121" y="53"/>
                  </a:lnTo>
                  <a:lnTo>
                    <a:pt x="121" y="85"/>
                  </a:lnTo>
                  <a:lnTo>
                    <a:pt x="121" y="113"/>
                  </a:lnTo>
                  <a:lnTo>
                    <a:pt x="123" y="126"/>
                  </a:lnTo>
                  <a:lnTo>
                    <a:pt x="126" y="135"/>
                  </a:lnTo>
                  <a:lnTo>
                    <a:pt x="129" y="143"/>
                  </a:lnTo>
                  <a:lnTo>
                    <a:pt x="104" y="143"/>
                  </a:lnTo>
                  <a:lnTo>
                    <a:pt x="101" y="135"/>
                  </a:lnTo>
                  <a:lnTo>
                    <a:pt x="100" y="126"/>
                  </a:lnTo>
                  <a:close/>
                  <a:moveTo>
                    <a:pt x="97" y="73"/>
                  </a:moveTo>
                  <a:lnTo>
                    <a:pt x="82" y="77"/>
                  </a:lnTo>
                  <a:lnTo>
                    <a:pt x="59" y="82"/>
                  </a:lnTo>
                  <a:lnTo>
                    <a:pt x="45" y="85"/>
                  </a:lnTo>
                  <a:lnTo>
                    <a:pt x="38" y="86"/>
                  </a:lnTo>
                  <a:lnTo>
                    <a:pt x="32" y="89"/>
                  </a:lnTo>
                  <a:lnTo>
                    <a:pt x="29" y="95"/>
                  </a:lnTo>
                  <a:lnTo>
                    <a:pt x="26" y="99"/>
                  </a:lnTo>
                  <a:lnTo>
                    <a:pt x="25" y="106"/>
                  </a:lnTo>
                  <a:lnTo>
                    <a:pt x="26" y="115"/>
                  </a:lnTo>
                  <a:lnTo>
                    <a:pt x="32" y="120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7" y="126"/>
                  </a:lnTo>
                  <a:lnTo>
                    <a:pt x="78" y="122"/>
                  </a:lnTo>
                  <a:lnTo>
                    <a:pt x="88" y="115"/>
                  </a:lnTo>
                  <a:lnTo>
                    <a:pt x="94" y="105"/>
                  </a:lnTo>
                  <a:lnTo>
                    <a:pt x="97" y="96"/>
                  </a:lnTo>
                  <a:lnTo>
                    <a:pt x="97" y="82"/>
                  </a:lnTo>
                  <a:lnTo>
                    <a:pt x="97" y="73"/>
                  </a:lnTo>
                  <a:close/>
                </a:path>
              </a:pathLst>
            </a:custGeom>
            <a:solidFill>
              <a:srgbClr val="47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19">
              <a:extLst>
                <a:ext uri="{FF2B5EF4-FFF2-40B4-BE49-F238E27FC236}">
                  <a16:creationId xmlns:a16="http://schemas.microsoft.com/office/drawing/2014/main" id="{B7F00147-04C9-4EB2-AB15-7ABA5E6A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3429001"/>
              <a:ext cx="125413" cy="50800"/>
            </a:xfrm>
            <a:custGeom>
              <a:avLst/>
              <a:gdLst>
                <a:gd name="T0" fmla="*/ 236 w 236"/>
                <a:gd name="T1" fmla="*/ 73 h 97"/>
                <a:gd name="T2" fmla="*/ 89 w 236"/>
                <a:gd name="T3" fmla="*/ 73 h 97"/>
                <a:gd name="T4" fmla="*/ 89 w 236"/>
                <a:gd name="T5" fmla="*/ 97 h 97"/>
                <a:gd name="T6" fmla="*/ 68 w 236"/>
                <a:gd name="T7" fmla="*/ 97 h 97"/>
                <a:gd name="T8" fmla="*/ 68 w 236"/>
                <a:gd name="T9" fmla="*/ 73 h 97"/>
                <a:gd name="T10" fmla="*/ 50 w 236"/>
                <a:gd name="T11" fmla="*/ 73 h 97"/>
                <a:gd name="T12" fmla="*/ 35 w 236"/>
                <a:gd name="T13" fmla="*/ 71 h 97"/>
                <a:gd name="T14" fmla="*/ 24 w 236"/>
                <a:gd name="T15" fmla="*/ 70 h 97"/>
                <a:gd name="T16" fmla="*/ 14 w 236"/>
                <a:gd name="T17" fmla="*/ 64 h 97"/>
                <a:gd name="T18" fmla="*/ 7 w 236"/>
                <a:gd name="T19" fmla="*/ 56 h 97"/>
                <a:gd name="T20" fmla="*/ 1 w 236"/>
                <a:gd name="T21" fmla="*/ 44 h 97"/>
                <a:gd name="T22" fmla="*/ 0 w 236"/>
                <a:gd name="T23" fmla="*/ 27 h 97"/>
                <a:gd name="T24" fmla="*/ 0 w 236"/>
                <a:gd name="T25" fmla="*/ 14 h 97"/>
                <a:gd name="T26" fmla="*/ 3 w 236"/>
                <a:gd name="T27" fmla="*/ 0 h 97"/>
                <a:gd name="T28" fmla="*/ 27 w 236"/>
                <a:gd name="T29" fmla="*/ 4 h 97"/>
                <a:gd name="T30" fmla="*/ 26 w 236"/>
                <a:gd name="T31" fmla="*/ 12 h 97"/>
                <a:gd name="T32" fmla="*/ 26 w 236"/>
                <a:gd name="T33" fmla="*/ 21 h 97"/>
                <a:gd name="T34" fmla="*/ 27 w 236"/>
                <a:gd name="T35" fmla="*/ 33 h 97"/>
                <a:gd name="T36" fmla="*/ 32 w 236"/>
                <a:gd name="T37" fmla="*/ 38 h 97"/>
                <a:gd name="T38" fmla="*/ 39 w 236"/>
                <a:gd name="T39" fmla="*/ 44 h 97"/>
                <a:gd name="T40" fmla="*/ 52 w 236"/>
                <a:gd name="T41" fmla="*/ 44 h 97"/>
                <a:gd name="T42" fmla="*/ 68 w 236"/>
                <a:gd name="T43" fmla="*/ 44 h 97"/>
                <a:gd name="T44" fmla="*/ 68 w 236"/>
                <a:gd name="T45" fmla="*/ 11 h 97"/>
                <a:gd name="T46" fmla="*/ 89 w 236"/>
                <a:gd name="T47" fmla="*/ 11 h 97"/>
                <a:gd name="T48" fmla="*/ 89 w 236"/>
                <a:gd name="T49" fmla="*/ 44 h 97"/>
                <a:gd name="T50" fmla="*/ 236 w 236"/>
                <a:gd name="T51" fmla="*/ 44 h 97"/>
                <a:gd name="T52" fmla="*/ 236 w 236"/>
                <a:gd name="T53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97">
                  <a:moveTo>
                    <a:pt x="236" y="73"/>
                  </a:moveTo>
                  <a:lnTo>
                    <a:pt x="89" y="73"/>
                  </a:lnTo>
                  <a:lnTo>
                    <a:pt x="89" y="97"/>
                  </a:lnTo>
                  <a:lnTo>
                    <a:pt x="68" y="97"/>
                  </a:lnTo>
                  <a:lnTo>
                    <a:pt x="68" y="73"/>
                  </a:lnTo>
                  <a:lnTo>
                    <a:pt x="50" y="73"/>
                  </a:lnTo>
                  <a:lnTo>
                    <a:pt x="35" y="71"/>
                  </a:lnTo>
                  <a:lnTo>
                    <a:pt x="24" y="70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4"/>
                  </a:lnTo>
                  <a:lnTo>
                    <a:pt x="0" y="27"/>
                  </a:lnTo>
                  <a:lnTo>
                    <a:pt x="0" y="14"/>
                  </a:lnTo>
                  <a:lnTo>
                    <a:pt x="3" y="0"/>
                  </a:lnTo>
                  <a:lnTo>
                    <a:pt x="27" y="4"/>
                  </a:lnTo>
                  <a:lnTo>
                    <a:pt x="26" y="12"/>
                  </a:lnTo>
                  <a:lnTo>
                    <a:pt x="26" y="21"/>
                  </a:lnTo>
                  <a:lnTo>
                    <a:pt x="27" y="33"/>
                  </a:lnTo>
                  <a:lnTo>
                    <a:pt x="32" y="38"/>
                  </a:lnTo>
                  <a:lnTo>
                    <a:pt x="39" y="44"/>
                  </a:lnTo>
                  <a:lnTo>
                    <a:pt x="52" y="44"/>
                  </a:lnTo>
                  <a:lnTo>
                    <a:pt x="68" y="44"/>
                  </a:lnTo>
                  <a:lnTo>
                    <a:pt x="68" y="11"/>
                  </a:lnTo>
                  <a:lnTo>
                    <a:pt x="89" y="11"/>
                  </a:lnTo>
                  <a:lnTo>
                    <a:pt x="89" y="44"/>
                  </a:lnTo>
                  <a:lnTo>
                    <a:pt x="236" y="44"/>
                  </a:lnTo>
                  <a:lnTo>
                    <a:pt x="236" y="7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20">
              <a:extLst>
                <a:ext uri="{FF2B5EF4-FFF2-40B4-BE49-F238E27FC236}">
                  <a16:creationId xmlns:a16="http://schemas.microsoft.com/office/drawing/2014/main" id="{62E14D0C-269F-4E78-8261-B2F5A0957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408364"/>
              <a:ext cx="123825" cy="14288"/>
            </a:xfrm>
            <a:custGeom>
              <a:avLst/>
              <a:gdLst>
                <a:gd name="T0" fmla="*/ 32 w 232"/>
                <a:gd name="T1" fmla="*/ 29 h 29"/>
                <a:gd name="T2" fmla="*/ 0 w 232"/>
                <a:gd name="T3" fmla="*/ 29 h 29"/>
                <a:gd name="T4" fmla="*/ 0 w 232"/>
                <a:gd name="T5" fmla="*/ 0 h 29"/>
                <a:gd name="T6" fmla="*/ 32 w 232"/>
                <a:gd name="T7" fmla="*/ 0 h 29"/>
                <a:gd name="T8" fmla="*/ 32 w 232"/>
                <a:gd name="T9" fmla="*/ 29 h 29"/>
                <a:gd name="T10" fmla="*/ 232 w 232"/>
                <a:gd name="T11" fmla="*/ 29 h 29"/>
                <a:gd name="T12" fmla="*/ 64 w 232"/>
                <a:gd name="T13" fmla="*/ 29 h 29"/>
                <a:gd name="T14" fmla="*/ 64 w 232"/>
                <a:gd name="T15" fmla="*/ 0 h 29"/>
                <a:gd name="T16" fmla="*/ 232 w 232"/>
                <a:gd name="T17" fmla="*/ 0 h 29"/>
                <a:gd name="T18" fmla="*/ 232 w 232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9">
                  <a:moveTo>
                    <a:pt x="32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9"/>
                  </a:lnTo>
                  <a:close/>
                  <a:moveTo>
                    <a:pt x="232" y="29"/>
                  </a:moveTo>
                  <a:lnTo>
                    <a:pt x="64" y="29"/>
                  </a:lnTo>
                  <a:lnTo>
                    <a:pt x="64" y="0"/>
                  </a:lnTo>
                  <a:lnTo>
                    <a:pt x="232" y="0"/>
                  </a:lnTo>
                  <a:lnTo>
                    <a:pt x="232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1">
              <a:extLst>
                <a:ext uri="{FF2B5EF4-FFF2-40B4-BE49-F238E27FC236}">
                  <a16:creationId xmlns:a16="http://schemas.microsoft.com/office/drawing/2014/main" id="{1EDAA911-8770-4B2E-94EA-1BC91877F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313114"/>
              <a:ext cx="125413" cy="77788"/>
            </a:xfrm>
            <a:custGeom>
              <a:avLst/>
              <a:gdLst>
                <a:gd name="T0" fmla="*/ 232 w 235"/>
                <a:gd name="T1" fmla="*/ 27 h 145"/>
                <a:gd name="T2" fmla="*/ 210 w 235"/>
                <a:gd name="T3" fmla="*/ 27 h 145"/>
                <a:gd name="T4" fmla="*/ 222 w 235"/>
                <a:gd name="T5" fmla="*/ 36 h 145"/>
                <a:gd name="T6" fmla="*/ 235 w 235"/>
                <a:gd name="T7" fmla="*/ 59 h 145"/>
                <a:gd name="T8" fmla="*/ 235 w 235"/>
                <a:gd name="T9" fmla="*/ 73 h 145"/>
                <a:gd name="T10" fmla="*/ 233 w 235"/>
                <a:gd name="T11" fmla="*/ 93 h 145"/>
                <a:gd name="T12" fmla="*/ 225 w 235"/>
                <a:gd name="T13" fmla="*/ 110 h 145"/>
                <a:gd name="T14" fmla="*/ 212 w 235"/>
                <a:gd name="T15" fmla="*/ 126 h 145"/>
                <a:gd name="T16" fmla="*/ 193 w 235"/>
                <a:gd name="T17" fmla="*/ 136 h 145"/>
                <a:gd name="T18" fmla="*/ 173 w 235"/>
                <a:gd name="T19" fmla="*/ 143 h 145"/>
                <a:gd name="T20" fmla="*/ 147 w 235"/>
                <a:gd name="T21" fmla="*/ 145 h 145"/>
                <a:gd name="T22" fmla="*/ 124 w 235"/>
                <a:gd name="T23" fmla="*/ 143 h 145"/>
                <a:gd name="T24" fmla="*/ 102 w 235"/>
                <a:gd name="T25" fmla="*/ 138 h 145"/>
                <a:gd name="T26" fmla="*/ 84 w 235"/>
                <a:gd name="T27" fmla="*/ 128 h 145"/>
                <a:gd name="T28" fmla="*/ 71 w 235"/>
                <a:gd name="T29" fmla="*/ 112 h 145"/>
                <a:gd name="T30" fmla="*/ 62 w 235"/>
                <a:gd name="T31" fmla="*/ 95 h 145"/>
                <a:gd name="T32" fmla="*/ 59 w 235"/>
                <a:gd name="T33" fmla="*/ 74 h 145"/>
                <a:gd name="T34" fmla="*/ 61 w 235"/>
                <a:gd name="T35" fmla="*/ 60 h 145"/>
                <a:gd name="T36" fmla="*/ 67 w 235"/>
                <a:gd name="T37" fmla="*/ 47 h 145"/>
                <a:gd name="T38" fmla="*/ 74 w 235"/>
                <a:gd name="T39" fmla="*/ 37 h 145"/>
                <a:gd name="T40" fmla="*/ 82 w 235"/>
                <a:gd name="T41" fmla="*/ 28 h 145"/>
                <a:gd name="T42" fmla="*/ 0 w 235"/>
                <a:gd name="T43" fmla="*/ 28 h 145"/>
                <a:gd name="T44" fmla="*/ 0 w 235"/>
                <a:gd name="T45" fmla="*/ 0 h 145"/>
                <a:gd name="T46" fmla="*/ 232 w 235"/>
                <a:gd name="T47" fmla="*/ 0 h 145"/>
                <a:gd name="T48" fmla="*/ 232 w 235"/>
                <a:gd name="T49" fmla="*/ 27 h 145"/>
                <a:gd name="T50" fmla="*/ 147 w 235"/>
                <a:gd name="T51" fmla="*/ 116 h 145"/>
                <a:gd name="T52" fmla="*/ 163 w 235"/>
                <a:gd name="T53" fmla="*/ 116 h 145"/>
                <a:gd name="T54" fmla="*/ 187 w 235"/>
                <a:gd name="T55" fmla="*/ 109 h 145"/>
                <a:gd name="T56" fmla="*/ 196 w 235"/>
                <a:gd name="T57" fmla="*/ 103 h 145"/>
                <a:gd name="T58" fmla="*/ 203 w 235"/>
                <a:gd name="T59" fmla="*/ 96 h 145"/>
                <a:gd name="T60" fmla="*/ 212 w 235"/>
                <a:gd name="T61" fmla="*/ 80 h 145"/>
                <a:gd name="T62" fmla="*/ 212 w 235"/>
                <a:gd name="T63" fmla="*/ 70 h 145"/>
                <a:gd name="T64" fmla="*/ 212 w 235"/>
                <a:gd name="T65" fmla="*/ 61 h 145"/>
                <a:gd name="T66" fmla="*/ 203 w 235"/>
                <a:gd name="T67" fmla="*/ 46 h 145"/>
                <a:gd name="T68" fmla="*/ 196 w 235"/>
                <a:gd name="T69" fmla="*/ 39 h 145"/>
                <a:gd name="T70" fmla="*/ 189 w 235"/>
                <a:gd name="T71" fmla="*/ 33 h 145"/>
                <a:gd name="T72" fmla="*/ 164 w 235"/>
                <a:gd name="T73" fmla="*/ 27 h 145"/>
                <a:gd name="T74" fmla="*/ 150 w 235"/>
                <a:gd name="T75" fmla="*/ 26 h 145"/>
                <a:gd name="T76" fmla="*/ 134 w 235"/>
                <a:gd name="T77" fmla="*/ 27 h 145"/>
                <a:gd name="T78" fmla="*/ 108 w 235"/>
                <a:gd name="T79" fmla="*/ 33 h 145"/>
                <a:gd name="T80" fmla="*/ 100 w 235"/>
                <a:gd name="T81" fmla="*/ 39 h 145"/>
                <a:gd name="T82" fmla="*/ 92 w 235"/>
                <a:gd name="T83" fmla="*/ 46 h 145"/>
                <a:gd name="T84" fmla="*/ 84 w 235"/>
                <a:gd name="T85" fmla="*/ 63 h 145"/>
                <a:gd name="T86" fmla="*/ 84 w 235"/>
                <a:gd name="T87" fmla="*/ 72 h 145"/>
                <a:gd name="T88" fmla="*/ 84 w 235"/>
                <a:gd name="T89" fmla="*/ 82 h 145"/>
                <a:gd name="T90" fmla="*/ 92 w 235"/>
                <a:gd name="T91" fmla="*/ 97 h 145"/>
                <a:gd name="T92" fmla="*/ 100 w 235"/>
                <a:gd name="T93" fmla="*/ 103 h 145"/>
                <a:gd name="T94" fmla="*/ 107 w 235"/>
                <a:gd name="T95" fmla="*/ 109 h 145"/>
                <a:gd name="T96" fmla="*/ 131 w 235"/>
                <a:gd name="T97" fmla="*/ 116 h 145"/>
                <a:gd name="T98" fmla="*/ 147 w 235"/>
                <a:gd name="T9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" h="145">
                  <a:moveTo>
                    <a:pt x="232" y="27"/>
                  </a:moveTo>
                  <a:lnTo>
                    <a:pt x="210" y="27"/>
                  </a:lnTo>
                  <a:lnTo>
                    <a:pt x="222" y="36"/>
                  </a:lnTo>
                  <a:lnTo>
                    <a:pt x="235" y="59"/>
                  </a:lnTo>
                  <a:lnTo>
                    <a:pt x="235" y="73"/>
                  </a:lnTo>
                  <a:lnTo>
                    <a:pt x="233" y="93"/>
                  </a:lnTo>
                  <a:lnTo>
                    <a:pt x="225" y="110"/>
                  </a:lnTo>
                  <a:lnTo>
                    <a:pt x="212" y="126"/>
                  </a:lnTo>
                  <a:lnTo>
                    <a:pt x="193" y="136"/>
                  </a:lnTo>
                  <a:lnTo>
                    <a:pt x="173" y="143"/>
                  </a:lnTo>
                  <a:lnTo>
                    <a:pt x="147" y="145"/>
                  </a:lnTo>
                  <a:lnTo>
                    <a:pt x="124" y="143"/>
                  </a:lnTo>
                  <a:lnTo>
                    <a:pt x="102" y="138"/>
                  </a:lnTo>
                  <a:lnTo>
                    <a:pt x="84" y="128"/>
                  </a:lnTo>
                  <a:lnTo>
                    <a:pt x="71" y="112"/>
                  </a:lnTo>
                  <a:lnTo>
                    <a:pt x="62" y="95"/>
                  </a:lnTo>
                  <a:lnTo>
                    <a:pt x="59" y="74"/>
                  </a:lnTo>
                  <a:lnTo>
                    <a:pt x="61" y="60"/>
                  </a:lnTo>
                  <a:lnTo>
                    <a:pt x="67" y="47"/>
                  </a:lnTo>
                  <a:lnTo>
                    <a:pt x="74" y="37"/>
                  </a:lnTo>
                  <a:lnTo>
                    <a:pt x="82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32" y="0"/>
                  </a:lnTo>
                  <a:lnTo>
                    <a:pt x="232" y="27"/>
                  </a:lnTo>
                  <a:close/>
                  <a:moveTo>
                    <a:pt x="147" y="116"/>
                  </a:moveTo>
                  <a:lnTo>
                    <a:pt x="163" y="116"/>
                  </a:lnTo>
                  <a:lnTo>
                    <a:pt x="187" y="109"/>
                  </a:lnTo>
                  <a:lnTo>
                    <a:pt x="196" y="103"/>
                  </a:lnTo>
                  <a:lnTo>
                    <a:pt x="203" y="96"/>
                  </a:lnTo>
                  <a:lnTo>
                    <a:pt x="212" y="80"/>
                  </a:lnTo>
                  <a:lnTo>
                    <a:pt x="212" y="70"/>
                  </a:lnTo>
                  <a:lnTo>
                    <a:pt x="212" y="61"/>
                  </a:lnTo>
                  <a:lnTo>
                    <a:pt x="203" y="46"/>
                  </a:lnTo>
                  <a:lnTo>
                    <a:pt x="196" y="39"/>
                  </a:lnTo>
                  <a:lnTo>
                    <a:pt x="189" y="33"/>
                  </a:lnTo>
                  <a:lnTo>
                    <a:pt x="164" y="27"/>
                  </a:lnTo>
                  <a:lnTo>
                    <a:pt x="150" y="26"/>
                  </a:lnTo>
                  <a:lnTo>
                    <a:pt x="134" y="27"/>
                  </a:lnTo>
                  <a:lnTo>
                    <a:pt x="108" y="33"/>
                  </a:lnTo>
                  <a:lnTo>
                    <a:pt x="100" y="39"/>
                  </a:lnTo>
                  <a:lnTo>
                    <a:pt x="92" y="46"/>
                  </a:lnTo>
                  <a:lnTo>
                    <a:pt x="84" y="63"/>
                  </a:lnTo>
                  <a:lnTo>
                    <a:pt x="84" y="72"/>
                  </a:lnTo>
                  <a:lnTo>
                    <a:pt x="84" y="82"/>
                  </a:lnTo>
                  <a:lnTo>
                    <a:pt x="92" y="97"/>
                  </a:lnTo>
                  <a:lnTo>
                    <a:pt x="100" y="103"/>
                  </a:lnTo>
                  <a:lnTo>
                    <a:pt x="107" y="109"/>
                  </a:lnTo>
                  <a:lnTo>
                    <a:pt x="131" y="116"/>
                  </a:lnTo>
                  <a:lnTo>
                    <a:pt x="147" y="11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22">
              <a:extLst>
                <a:ext uri="{FF2B5EF4-FFF2-40B4-BE49-F238E27FC236}">
                  <a16:creationId xmlns:a16="http://schemas.microsoft.com/office/drawing/2014/main" id="{C58C9B0C-8F7A-41DE-90F3-D125E24D5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3213101"/>
              <a:ext cx="93663" cy="82550"/>
            </a:xfrm>
            <a:custGeom>
              <a:avLst/>
              <a:gdLst>
                <a:gd name="T0" fmla="*/ 118 w 176"/>
                <a:gd name="T1" fmla="*/ 30 h 155"/>
                <a:gd name="T2" fmla="*/ 123 w 176"/>
                <a:gd name="T3" fmla="*/ 2 h 155"/>
                <a:gd name="T4" fmla="*/ 134 w 176"/>
                <a:gd name="T5" fmla="*/ 6 h 155"/>
                <a:gd name="T6" fmla="*/ 154 w 176"/>
                <a:gd name="T7" fmla="*/ 19 h 155"/>
                <a:gd name="T8" fmla="*/ 161 w 176"/>
                <a:gd name="T9" fmla="*/ 28 h 155"/>
                <a:gd name="T10" fmla="*/ 169 w 176"/>
                <a:gd name="T11" fmla="*/ 38 h 155"/>
                <a:gd name="T12" fmla="*/ 176 w 176"/>
                <a:gd name="T13" fmla="*/ 61 h 155"/>
                <a:gd name="T14" fmla="*/ 176 w 176"/>
                <a:gd name="T15" fmla="*/ 75 h 155"/>
                <a:gd name="T16" fmla="*/ 176 w 176"/>
                <a:gd name="T17" fmla="*/ 94 h 155"/>
                <a:gd name="T18" fmla="*/ 164 w 176"/>
                <a:gd name="T19" fmla="*/ 122 h 155"/>
                <a:gd name="T20" fmla="*/ 154 w 176"/>
                <a:gd name="T21" fmla="*/ 134 h 155"/>
                <a:gd name="T22" fmla="*/ 141 w 176"/>
                <a:gd name="T23" fmla="*/ 144 h 155"/>
                <a:gd name="T24" fmla="*/ 110 w 176"/>
                <a:gd name="T25" fmla="*/ 154 h 155"/>
                <a:gd name="T26" fmla="*/ 90 w 176"/>
                <a:gd name="T27" fmla="*/ 155 h 155"/>
                <a:gd name="T28" fmla="*/ 69 w 176"/>
                <a:gd name="T29" fmla="*/ 154 h 155"/>
                <a:gd name="T30" fmla="*/ 36 w 176"/>
                <a:gd name="T31" fmla="*/ 144 h 155"/>
                <a:gd name="T32" fmla="*/ 25 w 176"/>
                <a:gd name="T33" fmla="*/ 134 h 155"/>
                <a:gd name="T34" fmla="*/ 13 w 176"/>
                <a:gd name="T35" fmla="*/ 122 h 155"/>
                <a:gd name="T36" fmla="*/ 2 w 176"/>
                <a:gd name="T37" fmla="*/ 94 h 155"/>
                <a:gd name="T38" fmla="*/ 0 w 176"/>
                <a:gd name="T39" fmla="*/ 76 h 155"/>
                <a:gd name="T40" fmla="*/ 2 w 176"/>
                <a:gd name="T41" fmla="*/ 61 h 155"/>
                <a:gd name="T42" fmla="*/ 13 w 176"/>
                <a:gd name="T43" fmla="*/ 33 h 155"/>
                <a:gd name="T44" fmla="*/ 23 w 176"/>
                <a:gd name="T45" fmla="*/ 22 h 155"/>
                <a:gd name="T46" fmla="*/ 36 w 176"/>
                <a:gd name="T47" fmla="*/ 12 h 155"/>
                <a:gd name="T48" fmla="*/ 68 w 176"/>
                <a:gd name="T49" fmla="*/ 2 h 155"/>
                <a:gd name="T50" fmla="*/ 88 w 176"/>
                <a:gd name="T51" fmla="*/ 0 h 155"/>
                <a:gd name="T52" fmla="*/ 91 w 176"/>
                <a:gd name="T53" fmla="*/ 0 h 155"/>
                <a:gd name="T54" fmla="*/ 95 w 176"/>
                <a:gd name="T55" fmla="*/ 2 h 155"/>
                <a:gd name="T56" fmla="*/ 95 w 176"/>
                <a:gd name="T57" fmla="*/ 125 h 155"/>
                <a:gd name="T58" fmla="*/ 110 w 176"/>
                <a:gd name="T59" fmla="*/ 125 h 155"/>
                <a:gd name="T60" fmla="*/ 130 w 176"/>
                <a:gd name="T61" fmla="*/ 117 h 155"/>
                <a:gd name="T62" fmla="*/ 138 w 176"/>
                <a:gd name="T63" fmla="*/ 111 h 155"/>
                <a:gd name="T64" fmla="*/ 144 w 176"/>
                <a:gd name="T65" fmla="*/ 102 h 155"/>
                <a:gd name="T66" fmla="*/ 153 w 176"/>
                <a:gd name="T67" fmla="*/ 85 h 155"/>
                <a:gd name="T68" fmla="*/ 153 w 176"/>
                <a:gd name="T69" fmla="*/ 75 h 155"/>
                <a:gd name="T70" fmla="*/ 151 w 176"/>
                <a:gd name="T71" fmla="*/ 61 h 155"/>
                <a:gd name="T72" fmla="*/ 144 w 176"/>
                <a:gd name="T73" fmla="*/ 49 h 155"/>
                <a:gd name="T74" fmla="*/ 134 w 176"/>
                <a:gd name="T75" fmla="*/ 39 h 155"/>
                <a:gd name="T76" fmla="*/ 118 w 176"/>
                <a:gd name="T77" fmla="*/ 30 h 155"/>
                <a:gd name="T78" fmla="*/ 72 w 176"/>
                <a:gd name="T79" fmla="*/ 124 h 155"/>
                <a:gd name="T80" fmla="*/ 72 w 176"/>
                <a:gd name="T81" fmla="*/ 30 h 155"/>
                <a:gd name="T82" fmla="*/ 54 w 176"/>
                <a:gd name="T83" fmla="*/ 33 h 155"/>
                <a:gd name="T84" fmla="*/ 41 w 176"/>
                <a:gd name="T85" fmla="*/ 42 h 155"/>
                <a:gd name="T86" fmla="*/ 33 w 176"/>
                <a:gd name="T87" fmla="*/ 49 h 155"/>
                <a:gd name="T88" fmla="*/ 25 w 176"/>
                <a:gd name="T89" fmla="*/ 66 h 155"/>
                <a:gd name="T90" fmla="*/ 25 w 176"/>
                <a:gd name="T91" fmla="*/ 76 h 155"/>
                <a:gd name="T92" fmla="*/ 25 w 176"/>
                <a:gd name="T93" fmla="*/ 86 h 155"/>
                <a:gd name="T94" fmla="*/ 32 w 176"/>
                <a:gd name="T95" fmla="*/ 102 h 155"/>
                <a:gd name="T96" fmla="*/ 38 w 176"/>
                <a:gd name="T97" fmla="*/ 109 h 155"/>
                <a:gd name="T98" fmla="*/ 45 w 176"/>
                <a:gd name="T99" fmla="*/ 115 h 155"/>
                <a:gd name="T100" fmla="*/ 62 w 176"/>
                <a:gd name="T101" fmla="*/ 122 h 155"/>
                <a:gd name="T102" fmla="*/ 72 w 176"/>
                <a:gd name="T103" fmla="*/ 12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155">
                  <a:moveTo>
                    <a:pt x="118" y="30"/>
                  </a:moveTo>
                  <a:lnTo>
                    <a:pt x="123" y="2"/>
                  </a:lnTo>
                  <a:lnTo>
                    <a:pt x="134" y="6"/>
                  </a:lnTo>
                  <a:lnTo>
                    <a:pt x="154" y="19"/>
                  </a:lnTo>
                  <a:lnTo>
                    <a:pt x="161" y="28"/>
                  </a:lnTo>
                  <a:lnTo>
                    <a:pt x="169" y="38"/>
                  </a:lnTo>
                  <a:lnTo>
                    <a:pt x="176" y="61"/>
                  </a:lnTo>
                  <a:lnTo>
                    <a:pt x="176" y="75"/>
                  </a:lnTo>
                  <a:lnTo>
                    <a:pt x="176" y="94"/>
                  </a:lnTo>
                  <a:lnTo>
                    <a:pt x="164" y="122"/>
                  </a:lnTo>
                  <a:lnTo>
                    <a:pt x="154" y="134"/>
                  </a:lnTo>
                  <a:lnTo>
                    <a:pt x="141" y="144"/>
                  </a:lnTo>
                  <a:lnTo>
                    <a:pt x="110" y="154"/>
                  </a:lnTo>
                  <a:lnTo>
                    <a:pt x="90" y="155"/>
                  </a:lnTo>
                  <a:lnTo>
                    <a:pt x="69" y="154"/>
                  </a:lnTo>
                  <a:lnTo>
                    <a:pt x="36" y="144"/>
                  </a:lnTo>
                  <a:lnTo>
                    <a:pt x="25" y="134"/>
                  </a:lnTo>
                  <a:lnTo>
                    <a:pt x="13" y="122"/>
                  </a:lnTo>
                  <a:lnTo>
                    <a:pt x="2" y="94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8" y="2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5" y="2"/>
                  </a:lnTo>
                  <a:lnTo>
                    <a:pt x="95" y="125"/>
                  </a:lnTo>
                  <a:lnTo>
                    <a:pt x="110" y="125"/>
                  </a:lnTo>
                  <a:lnTo>
                    <a:pt x="130" y="117"/>
                  </a:lnTo>
                  <a:lnTo>
                    <a:pt x="138" y="111"/>
                  </a:lnTo>
                  <a:lnTo>
                    <a:pt x="144" y="102"/>
                  </a:lnTo>
                  <a:lnTo>
                    <a:pt x="153" y="85"/>
                  </a:lnTo>
                  <a:lnTo>
                    <a:pt x="153" y="75"/>
                  </a:lnTo>
                  <a:lnTo>
                    <a:pt x="151" y="61"/>
                  </a:lnTo>
                  <a:lnTo>
                    <a:pt x="144" y="49"/>
                  </a:lnTo>
                  <a:lnTo>
                    <a:pt x="134" y="39"/>
                  </a:lnTo>
                  <a:lnTo>
                    <a:pt x="118" y="30"/>
                  </a:lnTo>
                  <a:close/>
                  <a:moveTo>
                    <a:pt x="72" y="124"/>
                  </a:moveTo>
                  <a:lnTo>
                    <a:pt x="72" y="30"/>
                  </a:lnTo>
                  <a:lnTo>
                    <a:pt x="54" y="33"/>
                  </a:lnTo>
                  <a:lnTo>
                    <a:pt x="41" y="42"/>
                  </a:lnTo>
                  <a:lnTo>
                    <a:pt x="33" y="49"/>
                  </a:lnTo>
                  <a:lnTo>
                    <a:pt x="25" y="66"/>
                  </a:lnTo>
                  <a:lnTo>
                    <a:pt x="25" y="76"/>
                  </a:lnTo>
                  <a:lnTo>
                    <a:pt x="25" y="86"/>
                  </a:lnTo>
                  <a:lnTo>
                    <a:pt x="32" y="102"/>
                  </a:lnTo>
                  <a:lnTo>
                    <a:pt x="38" y="109"/>
                  </a:lnTo>
                  <a:lnTo>
                    <a:pt x="45" y="115"/>
                  </a:lnTo>
                  <a:lnTo>
                    <a:pt x="62" y="122"/>
                  </a:lnTo>
                  <a:lnTo>
                    <a:pt x="72" y="12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623">
              <a:extLst>
                <a:ext uri="{FF2B5EF4-FFF2-40B4-BE49-F238E27FC236}">
                  <a16:creationId xmlns:a16="http://schemas.microsoft.com/office/drawing/2014/main" id="{834DC582-CBB9-4762-9E8B-6FEC4279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3179764"/>
              <a:ext cx="123825" cy="15875"/>
            </a:xfrm>
            <a:prstGeom prst="rect">
              <a:avLst/>
            </a:pr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24">
              <a:extLst>
                <a:ext uri="{FF2B5EF4-FFF2-40B4-BE49-F238E27FC236}">
                  <a16:creationId xmlns:a16="http://schemas.microsoft.com/office/drawing/2014/main" id="{4249163C-D95D-4FB5-BCFF-6270263DE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3" y="3143251"/>
              <a:ext cx="123825" cy="14288"/>
            </a:xfrm>
            <a:custGeom>
              <a:avLst/>
              <a:gdLst>
                <a:gd name="T0" fmla="*/ 32 w 232"/>
                <a:gd name="T1" fmla="*/ 27 h 27"/>
                <a:gd name="T2" fmla="*/ 0 w 232"/>
                <a:gd name="T3" fmla="*/ 27 h 27"/>
                <a:gd name="T4" fmla="*/ 0 w 232"/>
                <a:gd name="T5" fmla="*/ 0 h 27"/>
                <a:gd name="T6" fmla="*/ 32 w 232"/>
                <a:gd name="T7" fmla="*/ 0 h 27"/>
                <a:gd name="T8" fmla="*/ 32 w 232"/>
                <a:gd name="T9" fmla="*/ 27 h 27"/>
                <a:gd name="T10" fmla="*/ 232 w 232"/>
                <a:gd name="T11" fmla="*/ 27 h 27"/>
                <a:gd name="T12" fmla="*/ 64 w 232"/>
                <a:gd name="T13" fmla="*/ 27 h 27"/>
                <a:gd name="T14" fmla="*/ 64 w 232"/>
                <a:gd name="T15" fmla="*/ 0 h 27"/>
                <a:gd name="T16" fmla="*/ 232 w 232"/>
                <a:gd name="T17" fmla="*/ 0 h 27"/>
                <a:gd name="T18" fmla="*/ 232 w 23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7">
                  <a:moveTo>
                    <a:pt x="32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7"/>
                  </a:lnTo>
                  <a:close/>
                  <a:moveTo>
                    <a:pt x="232" y="27"/>
                  </a:moveTo>
                  <a:lnTo>
                    <a:pt x="64" y="27"/>
                  </a:lnTo>
                  <a:lnTo>
                    <a:pt x="64" y="0"/>
                  </a:lnTo>
                  <a:lnTo>
                    <a:pt x="232" y="0"/>
                  </a:lnTo>
                  <a:lnTo>
                    <a:pt x="232" y="2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25">
              <a:extLst>
                <a:ext uri="{FF2B5EF4-FFF2-40B4-BE49-F238E27FC236}">
                  <a16:creationId xmlns:a16="http://schemas.microsoft.com/office/drawing/2014/main" id="{3FD39D57-FEC4-4D7C-BDE1-190000709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3084514"/>
              <a:ext cx="120650" cy="42863"/>
            </a:xfrm>
            <a:custGeom>
              <a:avLst/>
              <a:gdLst>
                <a:gd name="T0" fmla="*/ 201 w 228"/>
                <a:gd name="T1" fmla="*/ 2 h 80"/>
                <a:gd name="T2" fmla="*/ 226 w 228"/>
                <a:gd name="T3" fmla="*/ 0 h 80"/>
                <a:gd name="T4" fmla="*/ 228 w 228"/>
                <a:gd name="T5" fmla="*/ 11 h 80"/>
                <a:gd name="T6" fmla="*/ 228 w 228"/>
                <a:gd name="T7" fmla="*/ 20 h 80"/>
                <a:gd name="T8" fmla="*/ 228 w 228"/>
                <a:gd name="T9" fmla="*/ 34 h 80"/>
                <a:gd name="T10" fmla="*/ 224 w 228"/>
                <a:gd name="T11" fmla="*/ 44 h 80"/>
                <a:gd name="T12" fmla="*/ 218 w 228"/>
                <a:gd name="T13" fmla="*/ 53 h 80"/>
                <a:gd name="T14" fmla="*/ 211 w 228"/>
                <a:gd name="T15" fmla="*/ 57 h 80"/>
                <a:gd name="T16" fmla="*/ 200 w 228"/>
                <a:gd name="T17" fmla="*/ 60 h 80"/>
                <a:gd name="T18" fmla="*/ 177 w 228"/>
                <a:gd name="T19" fmla="*/ 60 h 80"/>
                <a:gd name="T20" fmla="*/ 80 w 228"/>
                <a:gd name="T21" fmla="*/ 60 h 80"/>
                <a:gd name="T22" fmla="*/ 80 w 228"/>
                <a:gd name="T23" fmla="*/ 80 h 80"/>
                <a:gd name="T24" fmla="*/ 59 w 228"/>
                <a:gd name="T25" fmla="*/ 80 h 80"/>
                <a:gd name="T26" fmla="*/ 59 w 228"/>
                <a:gd name="T27" fmla="*/ 60 h 80"/>
                <a:gd name="T28" fmla="*/ 17 w 228"/>
                <a:gd name="T29" fmla="*/ 60 h 80"/>
                <a:gd name="T30" fmla="*/ 0 w 228"/>
                <a:gd name="T31" fmla="*/ 31 h 80"/>
                <a:gd name="T32" fmla="*/ 59 w 228"/>
                <a:gd name="T33" fmla="*/ 31 h 80"/>
                <a:gd name="T34" fmla="*/ 59 w 228"/>
                <a:gd name="T35" fmla="*/ 2 h 80"/>
                <a:gd name="T36" fmla="*/ 80 w 228"/>
                <a:gd name="T37" fmla="*/ 2 h 80"/>
                <a:gd name="T38" fmla="*/ 80 w 228"/>
                <a:gd name="T39" fmla="*/ 31 h 80"/>
                <a:gd name="T40" fmla="*/ 180 w 228"/>
                <a:gd name="T41" fmla="*/ 31 h 80"/>
                <a:gd name="T42" fmla="*/ 190 w 228"/>
                <a:gd name="T43" fmla="*/ 31 h 80"/>
                <a:gd name="T44" fmla="*/ 194 w 228"/>
                <a:gd name="T45" fmla="*/ 30 h 80"/>
                <a:gd name="T46" fmla="*/ 198 w 228"/>
                <a:gd name="T47" fmla="*/ 28 h 80"/>
                <a:gd name="T48" fmla="*/ 200 w 228"/>
                <a:gd name="T49" fmla="*/ 25 h 80"/>
                <a:gd name="T50" fmla="*/ 201 w 228"/>
                <a:gd name="T51" fmla="*/ 21 h 80"/>
                <a:gd name="T52" fmla="*/ 203 w 228"/>
                <a:gd name="T53" fmla="*/ 15 h 80"/>
                <a:gd name="T54" fmla="*/ 203 w 228"/>
                <a:gd name="T55" fmla="*/ 10 h 80"/>
                <a:gd name="T56" fmla="*/ 201 w 228"/>
                <a:gd name="T5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" h="80">
                  <a:moveTo>
                    <a:pt x="201" y="2"/>
                  </a:moveTo>
                  <a:lnTo>
                    <a:pt x="226" y="0"/>
                  </a:lnTo>
                  <a:lnTo>
                    <a:pt x="228" y="11"/>
                  </a:lnTo>
                  <a:lnTo>
                    <a:pt x="228" y="20"/>
                  </a:lnTo>
                  <a:lnTo>
                    <a:pt x="228" y="34"/>
                  </a:lnTo>
                  <a:lnTo>
                    <a:pt x="224" y="44"/>
                  </a:lnTo>
                  <a:lnTo>
                    <a:pt x="218" y="53"/>
                  </a:lnTo>
                  <a:lnTo>
                    <a:pt x="211" y="57"/>
                  </a:lnTo>
                  <a:lnTo>
                    <a:pt x="200" y="60"/>
                  </a:lnTo>
                  <a:lnTo>
                    <a:pt x="177" y="60"/>
                  </a:lnTo>
                  <a:lnTo>
                    <a:pt x="80" y="60"/>
                  </a:lnTo>
                  <a:lnTo>
                    <a:pt x="80" y="80"/>
                  </a:lnTo>
                  <a:lnTo>
                    <a:pt x="59" y="80"/>
                  </a:lnTo>
                  <a:lnTo>
                    <a:pt x="59" y="60"/>
                  </a:lnTo>
                  <a:lnTo>
                    <a:pt x="17" y="60"/>
                  </a:lnTo>
                  <a:lnTo>
                    <a:pt x="0" y="31"/>
                  </a:lnTo>
                  <a:lnTo>
                    <a:pt x="59" y="31"/>
                  </a:lnTo>
                  <a:lnTo>
                    <a:pt x="59" y="2"/>
                  </a:lnTo>
                  <a:lnTo>
                    <a:pt x="80" y="2"/>
                  </a:lnTo>
                  <a:lnTo>
                    <a:pt x="80" y="31"/>
                  </a:lnTo>
                  <a:lnTo>
                    <a:pt x="180" y="31"/>
                  </a:lnTo>
                  <a:lnTo>
                    <a:pt x="190" y="31"/>
                  </a:lnTo>
                  <a:lnTo>
                    <a:pt x="194" y="30"/>
                  </a:lnTo>
                  <a:lnTo>
                    <a:pt x="198" y="28"/>
                  </a:lnTo>
                  <a:lnTo>
                    <a:pt x="200" y="25"/>
                  </a:lnTo>
                  <a:lnTo>
                    <a:pt x="201" y="21"/>
                  </a:lnTo>
                  <a:lnTo>
                    <a:pt x="203" y="15"/>
                  </a:lnTo>
                  <a:lnTo>
                    <a:pt x="203" y="10"/>
                  </a:lnTo>
                  <a:lnTo>
                    <a:pt x="201" y="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6">
              <a:extLst>
                <a:ext uri="{FF2B5EF4-FFF2-40B4-BE49-F238E27FC236}">
                  <a16:creationId xmlns:a16="http://schemas.microsoft.com/office/drawing/2014/main" id="{A3BFF94D-E8F9-4593-91EE-54726A81B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2998789"/>
              <a:ext cx="123825" cy="80963"/>
            </a:xfrm>
            <a:custGeom>
              <a:avLst/>
              <a:gdLst>
                <a:gd name="T0" fmla="*/ 231 w 236"/>
                <a:gd name="T1" fmla="*/ 140 h 154"/>
                <a:gd name="T2" fmla="*/ 205 w 236"/>
                <a:gd name="T3" fmla="*/ 142 h 154"/>
                <a:gd name="T4" fmla="*/ 207 w 236"/>
                <a:gd name="T5" fmla="*/ 134 h 154"/>
                <a:gd name="T6" fmla="*/ 208 w 236"/>
                <a:gd name="T7" fmla="*/ 127 h 154"/>
                <a:gd name="T8" fmla="*/ 207 w 236"/>
                <a:gd name="T9" fmla="*/ 118 h 154"/>
                <a:gd name="T10" fmla="*/ 204 w 236"/>
                <a:gd name="T11" fmla="*/ 111 h 154"/>
                <a:gd name="T12" fmla="*/ 201 w 236"/>
                <a:gd name="T13" fmla="*/ 107 h 154"/>
                <a:gd name="T14" fmla="*/ 195 w 236"/>
                <a:gd name="T15" fmla="*/ 102 h 154"/>
                <a:gd name="T16" fmla="*/ 190 w 236"/>
                <a:gd name="T17" fmla="*/ 99 h 154"/>
                <a:gd name="T18" fmla="*/ 175 w 236"/>
                <a:gd name="T19" fmla="*/ 94 h 154"/>
                <a:gd name="T20" fmla="*/ 172 w 236"/>
                <a:gd name="T21" fmla="*/ 92 h 154"/>
                <a:gd name="T22" fmla="*/ 168 w 236"/>
                <a:gd name="T23" fmla="*/ 91 h 154"/>
                <a:gd name="T24" fmla="*/ 0 w 236"/>
                <a:gd name="T25" fmla="*/ 154 h 154"/>
                <a:gd name="T26" fmla="*/ 0 w 236"/>
                <a:gd name="T27" fmla="*/ 124 h 154"/>
                <a:gd name="T28" fmla="*/ 97 w 236"/>
                <a:gd name="T29" fmla="*/ 89 h 154"/>
                <a:gd name="T30" fmla="*/ 116 w 236"/>
                <a:gd name="T31" fmla="*/ 82 h 154"/>
                <a:gd name="T32" fmla="*/ 136 w 236"/>
                <a:gd name="T33" fmla="*/ 76 h 154"/>
                <a:gd name="T34" fmla="*/ 116 w 236"/>
                <a:gd name="T35" fmla="*/ 72 h 154"/>
                <a:gd name="T36" fmla="*/ 97 w 236"/>
                <a:gd name="T37" fmla="*/ 65 h 154"/>
                <a:gd name="T38" fmla="*/ 0 w 236"/>
                <a:gd name="T39" fmla="*/ 29 h 154"/>
                <a:gd name="T40" fmla="*/ 0 w 236"/>
                <a:gd name="T41" fmla="*/ 0 h 154"/>
                <a:gd name="T42" fmla="*/ 171 w 236"/>
                <a:gd name="T43" fmla="*/ 65 h 154"/>
                <a:gd name="T44" fmla="*/ 195 w 236"/>
                <a:gd name="T45" fmla="*/ 74 h 154"/>
                <a:gd name="T46" fmla="*/ 208 w 236"/>
                <a:gd name="T47" fmla="*/ 81 h 154"/>
                <a:gd name="T48" fmla="*/ 221 w 236"/>
                <a:gd name="T49" fmla="*/ 88 h 154"/>
                <a:gd name="T50" fmla="*/ 228 w 236"/>
                <a:gd name="T51" fmla="*/ 98 h 154"/>
                <a:gd name="T52" fmla="*/ 234 w 236"/>
                <a:gd name="T53" fmla="*/ 108 h 154"/>
                <a:gd name="T54" fmla="*/ 236 w 236"/>
                <a:gd name="T55" fmla="*/ 121 h 154"/>
                <a:gd name="T56" fmla="*/ 234 w 236"/>
                <a:gd name="T57" fmla="*/ 130 h 154"/>
                <a:gd name="T58" fmla="*/ 231 w 236"/>
                <a:gd name="T59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" h="154">
                  <a:moveTo>
                    <a:pt x="231" y="140"/>
                  </a:moveTo>
                  <a:lnTo>
                    <a:pt x="205" y="142"/>
                  </a:lnTo>
                  <a:lnTo>
                    <a:pt x="207" y="134"/>
                  </a:lnTo>
                  <a:lnTo>
                    <a:pt x="208" y="127"/>
                  </a:lnTo>
                  <a:lnTo>
                    <a:pt x="207" y="118"/>
                  </a:lnTo>
                  <a:lnTo>
                    <a:pt x="204" y="111"/>
                  </a:lnTo>
                  <a:lnTo>
                    <a:pt x="201" y="107"/>
                  </a:lnTo>
                  <a:lnTo>
                    <a:pt x="195" y="102"/>
                  </a:lnTo>
                  <a:lnTo>
                    <a:pt x="190" y="99"/>
                  </a:lnTo>
                  <a:lnTo>
                    <a:pt x="175" y="94"/>
                  </a:lnTo>
                  <a:lnTo>
                    <a:pt x="172" y="92"/>
                  </a:lnTo>
                  <a:lnTo>
                    <a:pt x="168" y="91"/>
                  </a:lnTo>
                  <a:lnTo>
                    <a:pt x="0" y="154"/>
                  </a:lnTo>
                  <a:lnTo>
                    <a:pt x="0" y="124"/>
                  </a:lnTo>
                  <a:lnTo>
                    <a:pt x="97" y="89"/>
                  </a:lnTo>
                  <a:lnTo>
                    <a:pt x="116" y="82"/>
                  </a:lnTo>
                  <a:lnTo>
                    <a:pt x="136" y="76"/>
                  </a:lnTo>
                  <a:lnTo>
                    <a:pt x="116" y="72"/>
                  </a:lnTo>
                  <a:lnTo>
                    <a:pt x="97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71" y="65"/>
                  </a:lnTo>
                  <a:lnTo>
                    <a:pt x="195" y="74"/>
                  </a:lnTo>
                  <a:lnTo>
                    <a:pt x="208" y="81"/>
                  </a:lnTo>
                  <a:lnTo>
                    <a:pt x="221" y="88"/>
                  </a:lnTo>
                  <a:lnTo>
                    <a:pt x="228" y="98"/>
                  </a:lnTo>
                  <a:lnTo>
                    <a:pt x="234" y="108"/>
                  </a:lnTo>
                  <a:lnTo>
                    <a:pt x="236" y="121"/>
                  </a:lnTo>
                  <a:lnTo>
                    <a:pt x="234" y="130"/>
                  </a:lnTo>
                  <a:lnTo>
                    <a:pt x="231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7">
              <a:extLst>
                <a:ext uri="{FF2B5EF4-FFF2-40B4-BE49-F238E27FC236}">
                  <a16:creationId xmlns:a16="http://schemas.microsoft.com/office/drawing/2014/main" id="{9858D430-C91F-41E2-9E7D-1965E3CDB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413" y="2789239"/>
              <a:ext cx="80963" cy="106363"/>
            </a:xfrm>
            <a:custGeom>
              <a:avLst/>
              <a:gdLst>
                <a:gd name="T0" fmla="*/ 24 w 154"/>
                <a:gd name="T1" fmla="*/ 132 h 200"/>
                <a:gd name="T2" fmla="*/ 33 w 154"/>
                <a:gd name="T3" fmla="*/ 155 h 200"/>
                <a:gd name="T4" fmla="*/ 52 w 154"/>
                <a:gd name="T5" fmla="*/ 171 h 200"/>
                <a:gd name="T6" fmla="*/ 82 w 154"/>
                <a:gd name="T7" fmla="*/ 177 h 200"/>
                <a:gd name="T8" fmla="*/ 108 w 154"/>
                <a:gd name="T9" fmla="*/ 172 h 200"/>
                <a:gd name="T10" fmla="*/ 124 w 154"/>
                <a:gd name="T11" fmla="*/ 159 h 200"/>
                <a:gd name="T12" fmla="*/ 129 w 154"/>
                <a:gd name="T13" fmla="*/ 144 h 200"/>
                <a:gd name="T14" fmla="*/ 124 w 154"/>
                <a:gd name="T15" fmla="*/ 128 h 200"/>
                <a:gd name="T16" fmla="*/ 106 w 154"/>
                <a:gd name="T17" fmla="*/ 116 h 200"/>
                <a:gd name="T18" fmla="*/ 72 w 154"/>
                <a:gd name="T19" fmla="*/ 106 h 200"/>
                <a:gd name="T20" fmla="*/ 36 w 154"/>
                <a:gd name="T21" fmla="*/ 95 h 200"/>
                <a:gd name="T22" fmla="*/ 14 w 154"/>
                <a:gd name="T23" fmla="*/ 78 h 200"/>
                <a:gd name="T24" fmla="*/ 7 w 154"/>
                <a:gd name="T25" fmla="*/ 53 h 200"/>
                <a:gd name="T26" fmla="*/ 16 w 154"/>
                <a:gd name="T27" fmla="*/ 26 h 200"/>
                <a:gd name="T28" fmla="*/ 40 w 154"/>
                <a:gd name="T29" fmla="*/ 6 h 200"/>
                <a:gd name="T30" fmla="*/ 76 w 154"/>
                <a:gd name="T31" fmla="*/ 0 h 200"/>
                <a:gd name="T32" fmla="*/ 114 w 154"/>
                <a:gd name="T33" fmla="*/ 7 h 200"/>
                <a:gd name="T34" fmla="*/ 138 w 154"/>
                <a:gd name="T35" fmla="*/ 27 h 200"/>
                <a:gd name="T36" fmla="*/ 148 w 154"/>
                <a:gd name="T37" fmla="*/ 58 h 200"/>
                <a:gd name="T38" fmla="*/ 121 w 154"/>
                <a:gd name="T39" fmla="*/ 43 h 200"/>
                <a:gd name="T40" fmla="*/ 98 w 154"/>
                <a:gd name="T41" fmla="*/ 24 h 200"/>
                <a:gd name="T42" fmla="*/ 56 w 154"/>
                <a:gd name="T43" fmla="*/ 24 h 200"/>
                <a:gd name="T44" fmla="*/ 34 w 154"/>
                <a:gd name="T45" fmla="*/ 40 h 200"/>
                <a:gd name="T46" fmla="*/ 33 w 154"/>
                <a:gd name="T47" fmla="*/ 60 h 200"/>
                <a:gd name="T48" fmla="*/ 52 w 154"/>
                <a:gd name="T49" fmla="*/ 75 h 200"/>
                <a:gd name="T50" fmla="*/ 106 w 154"/>
                <a:gd name="T51" fmla="*/ 89 h 200"/>
                <a:gd name="T52" fmla="*/ 137 w 154"/>
                <a:gd name="T53" fmla="*/ 103 h 200"/>
                <a:gd name="T54" fmla="*/ 152 w 154"/>
                <a:gd name="T55" fmla="*/ 126 h 200"/>
                <a:gd name="T56" fmla="*/ 152 w 154"/>
                <a:gd name="T57" fmla="*/ 157 h 200"/>
                <a:gd name="T58" fmla="*/ 135 w 154"/>
                <a:gd name="T59" fmla="*/ 182 h 200"/>
                <a:gd name="T60" fmla="*/ 102 w 154"/>
                <a:gd name="T61" fmla="*/ 198 h 200"/>
                <a:gd name="T62" fmla="*/ 57 w 154"/>
                <a:gd name="T63" fmla="*/ 198 h 200"/>
                <a:gd name="T64" fmla="*/ 23 w 154"/>
                <a:gd name="T65" fmla="*/ 182 h 200"/>
                <a:gd name="T66" fmla="*/ 3 w 154"/>
                <a:gd name="T67" fmla="*/ 1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200">
                  <a:moveTo>
                    <a:pt x="0" y="134"/>
                  </a:moveTo>
                  <a:lnTo>
                    <a:pt x="24" y="132"/>
                  </a:lnTo>
                  <a:lnTo>
                    <a:pt x="27" y="145"/>
                  </a:lnTo>
                  <a:lnTo>
                    <a:pt x="33" y="155"/>
                  </a:lnTo>
                  <a:lnTo>
                    <a:pt x="40" y="164"/>
                  </a:lnTo>
                  <a:lnTo>
                    <a:pt x="52" y="171"/>
                  </a:lnTo>
                  <a:lnTo>
                    <a:pt x="66" y="175"/>
                  </a:lnTo>
                  <a:lnTo>
                    <a:pt x="82" y="177"/>
                  </a:lnTo>
                  <a:lnTo>
                    <a:pt x="95" y="175"/>
                  </a:lnTo>
                  <a:lnTo>
                    <a:pt x="108" y="172"/>
                  </a:lnTo>
                  <a:lnTo>
                    <a:pt x="118" y="167"/>
                  </a:lnTo>
                  <a:lnTo>
                    <a:pt x="124" y="159"/>
                  </a:lnTo>
                  <a:lnTo>
                    <a:pt x="128" y="152"/>
                  </a:lnTo>
                  <a:lnTo>
                    <a:pt x="129" y="144"/>
                  </a:lnTo>
                  <a:lnTo>
                    <a:pt x="128" y="135"/>
                  </a:lnTo>
                  <a:lnTo>
                    <a:pt x="124" y="128"/>
                  </a:lnTo>
                  <a:lnTo>
                    <a:pt x="118" y="121"/>
                  </a:lnTo>
                  <a:lnTo>
                    <a:pt x="106" y="116"/>
                  </a:lnTo>
                  <a:lnTo>
                    <a:pt x="96" y="112"/>
                  </a:lnTo>
                  <a:lnTo>
                    <a:pt x="72" y="106"/>
                  </a:lnTo>
                  <a:lnTo>
                    <a:pt x="49" y="101"/>
                  </a:lnTo>
                  <a:lnTo>
                    <a:pt x="36" y="95"/>
                  </a:lnTo>
                  <a:lnTo>
                    <a:pt x="23" y="88"/>
                  </a:lnTo>
                  <a:lnTo>
                    <a:pt x="14" y="78"/>
                  </a:lnTo>
                  <a:lnTo>
                    <a:pt x="9" y="66"/>
                  </a:lnTo>
                  <a:lnTo>
                    <a:pt x="7" y="53"/>
                  </a:lnTo>
                  <a:lnTo>
                    <a:pt x="9" y="39"/>
                  </a:lnTo>
                  <a:lnTo>
                    <a:pt x="16" y="26"/>
                  </a:lnTo>
                  <a:lnTo>
                    <a:pt x="26" y="14"/>
                  </a:lnTo>
                  <a:lnTo>
                    <a:pt x="40" y="6"/>
                  </a:lnTo>
                  <a:lnTo>
                    <a:pt x="57" y="2"/>
                  </a:lnTo>
                  <a:lnTo>
                    <a:pt x="76" y="0"/>
                  </a:lnTo>
                  <a:lnTo>
                    <a:pt x="96" y="2"/>
                  </a:lnTo>
                  <a:lnTo>
                    <a:pt x="114" y="7"/>
                  </a:lnTo>
                  <a:lnTo>
                    <a:pt x="128" y="14"/>
                  </a:lnTo>
                  <a:lnTo>
                    <a:pt x="138" y="27"/>
                  </a:lnTo>
                  <a:lnTo>
                    <a:pt x="147" y="42"/>
                  </a:lnTo>
                  <a:lnTo>
                    <a:pt x="148" y="58"/>
                  </a:lnTo>
                  <a:lnTo>
                    <a:pt x="124" y="59"/>
                  </a:lnTo>
                  <a:lnTo>
                    <a:pt x="121" y="43"/>
                  </a:lnTo>
                  <a:lnTo>
                    <a:pt x="111" y="32"/>
                  </a:lnTo>
                  <a:lnTo>
                    <a:pt x="98" y="24"/>
                  </a:lnTo>
                  <a:lnTo>
                    <a:pt x="76" y="23"/>
                  </a:lnTo>
                  <a:lnTo>
                    <a:pt x="56" y="24"/>
                  </a:lnTo>
                  <a:lnTo>
                    <a:pt x="43" y="30"/>
                  </a:lnTo>
                  <a:lnTo>
                    <a:pt x="34" y="40"/>
                  </a:lnTo>
                  <a:lnTo>
                    <a:pt x="33" y="52"/>
                  </a:lnTo>
                  <a:lnTo>
                    <a:pt x="33" y="60"/>
                  </a:lnTo>
                  <a:lnTo>
                    <a:pt x="40" y="69"/>
                  </a:lnTo>
                  <a:lnTo>
                    <a:pt x="52" y="75"/>
                  </a:lnTo>
                  <a:lnTo>
                    <a:pt x="78" y="82"/>
                  </a:lnTo>
                  <a:lnTo>
                    <a:pt x="106" y="89"/>
                  </a:lnTo>
                  <a:lnTo>
                    <a:pt x="121" y="95"/>
                  </a:lnTo>
                  <a:lnTo>
                    <a:pt x="137" y="103"/>
                  </a:lnTo>
                  <a:lnTo>
                    <a:pt x="145" y="113"/>
                  </a:lnTo>
                  <a:lnTo>
                    <a:pt x="152" y="126"/>
                  </a:lnTo>
                  <a:lnTo>
                    <a:pt x="154" y="141"/>
                  </a:lnTo>
                  <a:lnTo>
                    <a:pt x="152" y="157"/>
                  </a:lnTo>
                  <a:lnTo>
                    <a:pt x="145" y="171"/>
                  </a:lnTo>
                  <a:lnTo>
                    <a:pt x="135" y="182"/>
                  </a:lnTo>
                  <a:lnTo>
                    <a:pt x="119" y="191"/>
                  </a:lnTo>
                  <a:lnTo>
                    <a:pt x="102" y="198"/>
                  </a:lnTo>
                  <a:lnTo>
                    <a:pt x="83" y="200"/>
                  </a:lnTo>
                  <a:lnTo>
                    <a:pt x="57" y="198"/>
                  </a:lnTo>
                  <a:lnTo>
                    <a:pt x="39" y="191"/>
                  </a:lnTo>
                  <a:lnTo>
                    <a:pt x="23" y="182"/>
                  </a:lnTo>
                  <a:lnTo>
                    <a:pt x="11" y="168"/>
                  </a:lnTo>
                  <a:lnTo>
                    <a:pt x="3" y="152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8">
              <a:extLst>
                <a:ext uri="{FF2B5EF4-FFF2-40B4-BE49-F238E27FC236}">
                  <a16:creationId xmlns:a16="http://schemas.microsoft.com/office/drawing/2014/main" id="{E48D7FDD-FCDA-44A5-9AFD-F6F90434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9838" y="2790826"/>
              <a:ext cx="77788" cy="101600"/>
            </a:xfrm>
            <a:custGeom>
              <a:avLst/>
              <a:gdLst>
                <a:gd name="T0" fmla="*/ 0 w 148"/>
                <a:gd name="T1" fmla="*/ 192 h 192"/>
                <a:gd name="T2" fmla="*/ 0 w 148"/>
                <a:gd name="T3" fmla="*/ 0 h 192"/>
                <a:gd name="T4" fmla="*/ 73 w 148"/>
                <a:gd name="T5" fmla="*/ 0 h 192"/>
                <a:gd name="T6" fmla="*/ 90 w 148"/>
                <a:gd name="T7" fmla="*/ 0 h 192"/>
                <a:gd name="T8" fmla="*/ 102 w 148"/>
                <a:gd name="T9" fmla="*/ 1 h 192"/>
                <a:gd name="T10" fmla="*/ 116 w 148"/>
                <a:gd name="T11" fmla="*/ 6 h 192"/>
                <a:gd name="T12" fmla="*/ 126 w 148"/>
                <a:gd name="T13" fmla="*/ 11 h 192"/>
                <a:gd name="T14" fmla="*/ 135 w 148"/>
                <a:gd name="T15" fmla="*/ 19 h 192"/>
                <a:gd name="T16" fmla="*/ 142 w 148"/>
                <a:gd name="T17" fmla="*/ 30 h 192"/>
                <a:gd name="T18" fmla="*/ 146 w 148"/>
                <a:gd name="T19" fmla="*/ 42 h 192"/>
                <a:gd name="T20" fmla="*/ 148 w 148"/>
                <a:gd name="T21" fmla="*/ 56 h 192"/>
                <a:gd name="T22" fmla="*/ 146 w 148"/>
                <a:gd name="T23" fmla="*/ 67 h 192"/>
                <a:gd name="T24" fmla="*/ 139 w 148"/>
                <a:gd name="T25" fmla="*/ 89 h 192"/>
                <a:gd name="T26" fmla="*/ 132 w 148"/>
                <a:gd name="T27" fmla="*/ 98 h 192"/>
                <a:gd name="T28" fmla="*/ 123 w 148"/>
                <a:gd name="T29" fmla="*/ 105 h 192"/>
                <a:gd name="T30" fmla="*/ 95 w 148"/>
                <a:gd name="T31" fmla="*/ 113 h 192"/>
                <a:gd name="T32" fmla="*/ 76 w 148"/>
                <a:gd name="T33" fmla="*/ 115 h 192"/>
                <a:gd name="T34" fmla="*/ 25 w 148"/>
                <a:gd name="T35" fmla="*/ 115 h 192"/>
                <a:gd name="T36" fmla="*/ 25 w 148"/>
                <a:gd name="T37" fmla="*/ 192 h 192"/>
                <a:gd name="T38" fmla="*/ 0 w 148"/>
                <a:gd name="T39" fmla="*/ 192 h 192"/>
                <a:gd name="T40" fmla="*/ 25 w 148"/>
                <a:gd name="T41" fmla="*/ 92 h 192"/>
                <a:gd name="T42" fmla="*/ 76 w 148"/>
                <a:gd name="T43" fmla="*/ 92 h 192"/>
                <a:gd name="T44" fmla="*/ 97 w 148"/>
                <a:gd name="T45" fmla="*/ 90 h 192"/>
                <a:gd name="T46" fmla="*/ 110 w 148"/>
                <a:gd name="T47" fmla="*/ 83 h 192"/>
                <a:gd name="T48" fmla="*/ 119 w 148"/>
                <a:gd name="T49" fmla="*/ 72 h 192"/>
                <a:gd name="T50" fmla="*/ 120 w 148"/>
                <a:gd name="T51" fmla="*/ 57 h 192"/>
                <a:gd name="T52" fmla="*/ 120 w 148"/>
                <a:gd name="T53" fmla="*/ 46 h 192"/>
                <a:gd name="T54" fmla="*/ 115 w 148"/>
                <a:gd name="T55" fmla="*/ 36 h 192"/>
                <a:gd name="T56" fmla="*/ 109 w 148"/>
                <a:gd name="T57" fmla="*/ 29 h 192"/>
                <a:gd name="T58" fmla="*/ 99 w 148"/>
                <a:gd name="T59" fmla="*/ 24 h 192"/>
                <a:gd name="T60" fmla="*/ 90 w 148"/>
                <a:gd name="T61" fmla="*/ 23 h 192"/>
                <a:gd name="T62" fmla="*/ 74 w 148"/>
                <a:gd name="T63" fmla="*/ 23 h 192"/>
                <a:gd name="T64" fmla="*/ 25 w 148"/>
                <a:gd name="T65" fmla="*/ 23 h 192"/>
                <a:gd name="T66" fmla="*/ 25 w 148"/>
                <a:gd name="T67" fmla="*/ 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92">
                  <a:moveTo>
                    <a:pt x="0" y="192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90" y="0"/>
                  </a:lnTo>
                  <a:lnTo>
                    <a:pt x="102" y="1"/>
                  </a:lnTo>
                  <a:lnTo>
                    <a:pt x="116" y="6"/>
                  </a:lnTo>
                  <a:lnTo>
                    <a:pt x="126" y="11"/>
                  </a:lnTo>
                  <a:lnTo>
                    <a:pt x="135" y="19"/>
                  </a:lnTo>
                  <a:lnTo>
                    <a:pt x="142" y="30"/>
                  </a:lnTo>
                  <a:lnTo>
                    <a:pt x="146" y="42"/>
                  </a:lnTo>
                  <a:lnTo>
                    <a:pt x="148" y="56"/>
                  </a:lnTo>
                  <a:lnTo>
                    <a:pt x="146" y="67"/>
                  </a:lnTo>
                  <a:lnTo>
                    <a:pt x="139" y="89"/>
                  </a:lnTo>
                  <a:lnTo>
                    <a:pt x="132" y="98"/>
                  </a:lnTo>
                  <a:lnTo>
                    <a:pt x="123" y="105"/>
                  </a:lnTo>
                  <a:lnTo>
                    <a:pt x="95" y="113"/>
                  </a:lnTo>
                  <a:lnTo>
                    <a:pt x="76" y="115"/>
                  </a:lnTo>
                  <a:lnTo>
                    <a:pt x="25" y="115"/>
                  </a:lnTo>
                  <a:lnTo>
                    <a:pt x="25" y="192"/>
                  </a:lnTo>
                  <a:lnTo>
                    <a:pt x="0" y="192"/>
                  </a:lnTo>
                  <a:close/>
                  <a:moveTo>
                    <a:pt x="25" y="92"/>
                  </a:moveTo>
                  <a:lnTo>
                    <a:pt x="76" y="92"/>
                  </a:lnTo>
                  <a:lnTo>
                    <a:pt x="97" y="90"/>
                  </a:lnTo>
                  <a:lnTo>
                    <a:pt x="110" y="83"/>
                  </a:lnTo>
                  <a:lnTo>
                    <a:pt x="119" y="72"/>
                  </a:lnTo>
                  <a:lnTo>
                    <a:pt x="120" y="57"/>
                  </a:lnTo>
                  <a:lnTo>
                    <a:pt x="120" y="46"/>
                  </a:lnTo>
                  <a:lnTo>
                    <a:pt x="115" y="36"/>
                  </a:lnTo>
                  <a:lnTo>
                    <a:pt x="109" y="29"/>
                  </a:lnTo>
                  <a:lnTo>
                    <a:pt x="99" y="24"/>
                  </a:lnTo>
                  <a:lnTo>
                    <a:pt x="90" y="23"/>
                  </a:lnTo>
                  <a:lnTo>
                    <a:pt x="74" y="23"/>
                  </a:lnTo>
                  <a:lnTo>
                    <a:pt x="25" y="23"/>
                  </a:lnTo>
                  <a:lnTo>
                    <a:pt x="25" y="9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9">
              <a:extLst>
                <a:ext uri="{FF2B5EF4-FFF2-40B4-BE49-F238E27FC236}">
                  <a16:creationId xmlns:a16="http://schemas.microsoft.com/office/drawing/2014/main" id="{1A494951-AA56-4297-BB0F-D82061629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2388" y="2790826"/>
              <a:ext cx="95250" cy="101600"/>
            </a:xfrm>
            <a:custGeom>
              <a:avLst/>
              <a:gdLst>
                <a:gd name="T0" fmla="*/ 0 w 180"/>
                <a:gd name="T1" fmla="*/ 192 h 192"/>
                <a:gd name="T2" fmla="*/ 74 w 180"/>
                <a:gd name="T3" fmla="*/ 0 h 192"/>
                <a:gd name="T4" fmla="*/ 101 w 180"/>
                <a:gd name="T5" fmla="*/ 0 h 192"/>
                <a:gd name="T6" fmla="*/ 180 w 180"/>
                <a:gd name="T7" fmla="*/ 192 h 192"/>
                <a:gd name="T8" fmla="*/ 152 w 180"/>
                <a:gd name="T9" fmla="*/ 192 h 192"/>
                <a:gd name="T10" fmla="*/ 128 w 180"/>
                <a:gd name="T11" fmla="*/ 135 h 192"/>
                <a:gd name="T12" fmla="*/ 48 w 180"/>
                <a:gd name="T13" fmla="*/ 135 h 192"/>
                <a:gd name="T14" fmla="*/ 28 w 180"/>
                <a:gd name="T15" fmla="*/ 192 h 192"/>
                <a:gd name="T16" fmla="*/ 0 w 180"/>
                <a:gd name="T17" fmla="*/ 192 h 192"/>
                <a:gd name="T18" fmla="*/ 55 w 180"/>
                <a:gd name="T19" fmla="*/ 113 h 192"/>
                <a:gd name="T20" fmla="*/ 121 w 180"/>
                <a:gd name="T21" fmla="*/ 113 h 192"/>
                <a:gd name="T22" fmla="*/ 101 w 180"/>
                <a:gd name="T23" fmla="*/ 60 h 192"/>
                <a:gd name="T24" fmla="*/ 93 w 180"/>
                <a:gd name="T25" fmla="*/ 37 h 192"/>
                <a:gd name="T26" fmla="*/ 87 w 180"/>
                <a:gd name="T27" fmla="*/ 20 h 192"/>
                <a:gd name="T28" fmla="*/ 82 w 180"/>
                <a:gd name="T29" fmla="*/ 39 h 192"/>
                <a:gd name="T30" fmla="*/ 77 w 180"/>
                <a:gd name="T31" fmla="*/ 57 h 192"/>
                <a:gd name="T32" fmla="*/ 55 w 180"/>
                <a:gd name="T33" fmla="*/ 11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92">
                  <a:moveTo>
                    <a:pt x="0" y="192"/>
                  </a:moveTo>
                  <a:lnTo>
                    <a:pt x="74" y="0"/>
                  </a:lnTo>
                  <a:lnTo>
                    <a:pt x="101" y="0"/>
                  </a:lnTo>
                  <a:lnTo>
                    <a:pt x="180" y="192"/>
                  </a:lnTo>
                  <a:lnTo>
                    <a:pt x="152" y="192"/>
                  </a:lnTo>
                  <a:lnTo>
                    <a:pt x="128" y="135"/>
                  </a:lnTo>
                  <a:lnTo>
                    <a:pt x="48" y="135"/>
                  </a:lnTo>
                  <a:lnTo>
                    <a:pt x="28" y="192"/>
                  </a:lnTo>
                  <a:lnTo>
                    <a:pt x="0" y="192"/>
                  </a:lnTo>
                  <a:close/>
                  <a:moveTo>
                    <a:pt x="55" y="113"/>
                  </a:moveTo>
                  <a:lnTo>
                    <a:pt x="121" y="113"/>
                  </a:lnTo>
                  <a:lnTo>
                    <a:pt x="101" y="60"/>
                  </a:lnTo>
                  <a:lnTo>
                    <a:pt x="93" y="37"/>
                  </a:lnTo>
                  <a:lnTo>
                    <a:pt x="87" y="20"/>
                  </a:lnTo>
                  <a:lnTo>
                    <a:pt x="82" y="39"/>
                  </a:lnTo>
                  <a:lnTo>
                    <a:pt x="77" y="57"/>
                  </a:lnTo>
                  <a:lnTo>
                    <a:pt x="55" y="113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0">
              <a:extLst>
                <a:ext uri="{FF2B5EF4-FFF2-40B4-BE49-F238E27FC236}">
                  <a16:creationId xmlns:a16="http://schemas.microsoft.com/office/drawing/2014/main" id="{0E636091-9EBC-477F-B8CC-D6C076045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2790826"/>
              <a:ext cx="96838" cy="101600"/>
            </a:xfrm>
            <a:custGeom>
              <a:avLst/>
              <a:gdLst>
                <a:gd name="T0" fmla="*/ 0 w 184"/>
                <a:gd name="T1" fmla="*/ 192 h 192"/>
                <a:gd name="T2" fmla="*/ 0 w 184"/>
                <a:gd name="T3" fmla="*/ 0 h 192"/>
                <a:gd name="T4" fmla="*/ 38 w 184"/>
                <a:gd name="T5" fmla="*/ 0 h 192"/>
                <a:gd name="T6" fmla="*/ 83 w 184"/>
                <a:gd name="T7" fmla="*/ 136 h 192"/>
                <a:gd name="T8" fmla="*/ 89 w 184"/>
                <a:gd name="T9" fmla="*/ 154 h 192"/>
                <a:gd name="T10" fmla="*/ 93 w 184"/>
                <a:gd name="T11" fmla="*/ 165 h 192"/>
                <a:gd name="T12" fmla="*/ 96 w 184"/>
                <a:gd name="T13" fmla="*/ 152 h 192"/>
                <a:gd name="T14" fmla="*/ 103 w 184"/>
                <a:gd name="T15" fmla="*/ 133 h 192"/>
                <a:gd name="T16" fmla="*/ 149 w 184"/>
                <a:gd name="T17" fmla="*/ 0 h 192"/>
                <a:gd name="T18" fmla="*/ 184 w 184"/>
                <a:gd name="T19" fmla="*/ 0 h 192"/>
                <a:gd name="T20" fmla="*/ 184 w 184"/>
                <a:gd name="T21" fmla="*/ 192 h 192"/>
                <a:gd name="T22" fmla="*/ 159 w 184"/>
                <a:gd name="T23" fmla="*/ 192 h 192"/>
                <a:gd name="T24" fmla="*/ 159 w 184"/>
                <a:gd name="T25" fmla="*/ 32 h 192"/>
                <a:gd name="T26" fmla="*/ 103 w 184"/>
                <a:gd name="T27" fmla="*/ 192 h 192"/>
                <a:gd name="T28" fmla="*/ 80 w 184"/>
                <a:gd name="T29" fmla="*/ 192 h 192"/>
                <a:gd name="T30" fmla="*/ 24 w 184"/>
                <a:gd name="T31" fmla="*/ 29 h 192"/>
                <a:gd name="T32" fmla="*/ 24 w 184"/>
                <a:gd name="T33" fmla="*/ 192 h 192"/>
                <a:gd name="T34" fmla="*/ 0 w 184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92">
                  <a:moveTo>
                    <a:pt x="0" y="192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83" y="136"/>
                  </a:lnTo>
                  <a:lnTo>
                    <a:pt x="89" y="154"/>
                  </a:lnTo>
                  <a:lnTo>
                    <a:pt x="93" y="165"/>
                  </a:lnTo>
                  <a:lnTo>
                    <a:pt x="96" y="152"/>
                  </a:lnTo>
                  <a:lnTo>
                    <a:pt x="103" y="133"/>
                  </a:lnTo>
                  <a:lnTo>
                    <a:pt x="149" y="0"/>
                  </a:lnTo>
                  <a:lnTo>
                    <a:pt x="184" y="0"/>
                  </a:lnTo>
                  <a:lnTo>
                    <a:pt x="184" y="192"/>
                  </a:lnTo>
                  <a:lnTo>
                    <a:pt x="159" y="192"/>
                  </a:lnTo>
                  <a:lnTo>
                    <a:pt x="159" y="32"/>
                  </a:lnTo>
                  <a:lnTo>
                    <a:pt x="103" y="192"/>
                  </a:lnTo>
                  <a:lnTo>
                    <a:pt x="80" y="192"/>
                  </a:lnTo>
                  <a:lnTo>
                    <a:pt x="24" y="29"/>
                  </a:lnTo>
                  <a:lnTo>
                    <a:pt x="24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31">
              <a:extLst>
                <a:ext uri="{FF2B5EF4-FFF2-40B4-BE49-F238E27FC236}">
                  <a16:creationId xmlns:a16="http://schemas.microsoft.com/office/drawing/2014/main" id="{93CFC429-CE61-4120-BAA4-874C8D90B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2987676"/>
              <a:ext cx="65088" cy="77788"/>
            </a:xfrm>
            <a:custGeom>
              <a:avLst/>
              <a:gdLst>
                <a:gd name="T0" fmla="*/ 100 w 123"/>
                <a:gd name="T1" fmla="*/ 91 h 145"/>
                <a:gd name="T2" fmla="*/ 123 w 123"/>
                <a:gd name="T3" fmla="*/ 94 h 145"/>
                <a:gd name="T4" fmla="*/ 120 w 123"/>
                <a:gd name="T5" fmla="*/ 106 h 145"/>
                <a:gd name="T6" fmla="*/ 110 w 123"/>
                <a:gd name="T7" fmla="*/ 125 h 145"/>
                <a:gd name="T8" fmla="*/ 103 w 123"/>
                <a:gd name="T9" fmla="*/ 132 h 145"/>
                <a:gd name="T10" fmla="*/ 95 w 123"/>
                <a:gd name="T11" fmla="*/ 138 h 145"/>
                <a:gd name="T12" fmla="*/ 75 w 123"/>
                <a:gd name="T13" fmla="*/ 145 h 145"/>
                <a:gd name="T14" fmla="*/ 64 w 123"/>
                <a:gd name="T15" fmla="*/ 145 h 145"/>
                <a:gd name="T16" fmla="*/ 51 w 123"/>
                <a:gd name="T17" fmla="*/ 145 h 145"/>
                <a:gd name="T18" fmla="*/ 28 w 123"/>
                <a:gd name="T19" fmla="*/ 135 h 145"/>
                <a:gd name="T20" fmla="*/ 18 w 123"/>
                <a:gd name="T21" fmla="*/ 127 h 145"/>
                <a:gd name="T22" fmla="*/ 11 w 123"/>
                <a:gd name="T23" fmla="*/ 117 h 145"/>
                <a:gd name="T24" fmla="*/ 2 w 123"/>
                <a:gd name="T25" fmla="*/ 89 h 145"/>
                <a:gd name="T26" fmla="*/ 0 w 123"/>
                <a:gd name="T27" fmla="*/ 73 h 145"/>
                <a:gd name="T28" fmla="*/ 2 w 123"/>
                <a:gd name="T29" fmla="*/ 52 h 145"/>
                <a:gd name="T30" fmla="*/ 8 w 123"/>
                <a:gd name="T31" fmla="*/ 33 h 145"/>
                <a:gd name="T32" fmla="*/ 18 w 123"/>
                <a:gd name="T33" fmla="*/ 17 h 145"/>
                <a:gd name="T34" fmla="*/ 31 w 123"/>
                <a:gd name="T35" fmla="*/ 9 h 145"/>
                <a:gd name="T36" fmla="*/ 47 w 123"/>
                <a:gd name="T37" fmla="*/ 2 h 145"/>
                <a:gd name="T38" fmla="*/ 65 w 123"/>
                <a:gd name="T39" fmla="*/ 0 h 145"/>
                <a:gd name="T40" fmla="*/ 75 w 123"/>
                <a:gd name="T41" fmla="*/ 0 h 145"/>
                <a:gd name="T42" fmla="*/ 94 w 123"/>
                <a:gd name="T43" fmla="*/ 6 h 145"/>
                <a:gd name="T44" fmla="*/ 101 w 123"/>
                <a:gd name="T45" fmla="*/ 12 h 145"/>
                <a:gd name="T46" fmla="*/ 108 w 123"/>
                <a:gd name="T47" fmla="*/ 17 h 145"/>
                <a:gd name="T48" fmla="*/ 118 w 123"/>
                <a:gd name="T49" fmla="*/ 33 h 145"/>
                <a:gd name="T50" fmla="*/ 120 w 123"/>
                <a:gd name="T51" fmla="*/ 43 h 145"/>
                <a:gd name="T52" fmla="*/ 97 w 123"/>
                <a:gd name="T53" fmla="*/ 48 h 145"/>
                <a:gd name="T54" fmla="*/ 93 w 123"/>
                <a:gd name="T55" fmla="*/ 35 h 145"/>
                <a:gd name="T56" fmla="*/ 85 w 123"/>
                <a:gd name="T57" fmla="*/ 26 h 145"/>
                <a:gd name="T58" fmla="*/ 77 w 123"/>
                <a:gd name="T59" fmla="*/ 20 h 145"/>
                <a:gd name="T60" fmla="*/ 65 w 123"/>
                <a:gd name="T61" fmla="*/ 19 h 145"/>
                <a:gd name="T62" fmla="*/ 57 w 123"/>
                <a:gd name="T63" fmla="*/ 20 h 145"/>
                <a:gd name="T64" fmla="*/ 42 w 123"/>
                <a:gd name="T65" fmla="*/ 26 h 145"/>
                <a:gd name="T66" fmla="*/ 36 w 123"/>
                <a:gd name="T67" fmla="*/ 32 h 145"/>
                <a:gd name="T68" fmla="*/ 31 w 123"/>
                <a:gd name="T69" fmla="*/ 39 h 145"/>
                <a:gd name="T70" fmla="*/ 26 w 123"/>
                <a:gd name="T71" fmla="*/ 59 h 145"/>
                <a:gd name="T72" fmla="*/ 25 w 123"/>
                <a:gd name="T73" fmla="*/ 72 h 145"/>
                <a:gd name="T74" fmla="*/ 25 w 123"/>
                <a:gd name="T75" fmla="*/ 86 h 145"/>
                <a:gd name="T76" fmla="*/ 31 w 123"/>
                <a:gd name="T77" fmla="*/ 106 h 145"/>
                <a:gd name="T78" fmla="*/ 36 w 123"/>
                <a:gd name="T79" fmla="*/ 114 h 145"/>
                <a:gd name="T80" fmla="*/ 42 w 123"/>
                <a:gd name="T81" fmla="*/ 119 h 145"/>
                <a:gd name="T82" fmla="*/ 55 w 123"/>
                <a:gd name="T83" fmla="*/ 125 h 145"/>
                <a:gd name="T84" fmla="*/ 64 w 123"/>
                <a:gd name="T85" fmla="*/ 127 h 145"/>
                <a:gd name="T86" fmla="*/ 77 w 123"/>
                <a:gd name="T87" fmla="*/ 125 h 145"/>
                <a:gd name="T88" fmla="*/ 87 w 123"/>
                <a:gd name="T89" fmla="*/ 118 h 145"/>
                <a:gd name="T90" fmla="*/ 95 w 123"/>
                <a:gd name="T91" fmla="*/ 108 h 145"/>
                <a:gd name="T92" fmla="*/ 100 w 123"/>
                <a:gd name="T93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45">
                  <a:moveTo>
                    <a:pt x="100" y="91"/>
                  </a:moveTo>
                  <a:lnTo>
                    <a:pt x="123" y="94"/>
                  </a:lnTo>
                  <a:lnTo>
                    <a:pt x="120" y="106"/>
                  </a:lnTo>
                  <a:lnTo>
                    <a:pt x="110" y="125"/>
                  </a:lnTo>
                  <a:lnTo>
                    <a:pt x="103" y="132"/>
                  </a:lnTo>
                  <a:lnTo>
                    <a:pt x="95" y="138"/>
                  </a:lnTo>
                  <a:lnTo>
                    <a:pt x="75" y="145"/>
                  </a:lnTo>
                  <a:lnTo>
                    <a:pt x="64" y="145"/>
                  </a:lnTo>
                  <a:lnTo>
                    <a:pt x="51" y="145"/>
                  </a:lnTo>
                  <a:lnTo>
                    <a:pt x="28" y="135"/>
                  </a:lnTo>
                  <a:lnTo>
                    <a:pt x="18" y="127"/>
                  </a:lnTo>
                  <a:lnTo>
                    <a:pt x="11" y="117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2"/>
                  </a:lnTo>
                  <a:lnTo>
                    <a:pt x="8" y="33"/>
                  </a:lnTo>
                  <a:lnTo>
                    <a:pt x="18" y="17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5" y="0"/>
                  </a:lnTo>
                  <a:lnTo>
                    <a:pt x="75" y="0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08" y="17"/>
                  </a:lnTo>
                  <a:lnTo>
                    <a:pt x="118" y="33"/>
                  </a:lnTo>
                  <a:lnTo>
                    <a:pt x="120" y="43"/>
                  </a:lnTo>
                  <a:lnTo>
                    <a:pt x="97" y="48"/>
                  </a:lnTo>
                  <a:lnTo>
                    <a:pt x="93" y="35"/>
                  </a:lnTo>
                  <a:lnTo>
                    <a:pt x="85" y="26"/>
                  </a:lnTo>
                  <a:lnTo>
                    <a:pt x="77" y="20"/>
                  </a:lnTo>
                  <a:lnTo>
                    <a:pt x="65" y="19"/>
                  </a:lnTo>
                  <a:lnTo>
                    <a:pt x="57" y="20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1" y="39"/>
                  </a:lnTo>
                  <a:lnTo>
                    <a:pt x="26" y="59"/>
                  </a:lnTo>
                  <a:lnTo>
                    <a:pt x="25" y="72"/>
                  </a:lnTo>
                  <a:lnTo>
                    <a:pt x="25" y="86"/>
                  </a:lnTo>
                  <a:lnTo>
                    <a:pt x="31" y="106"/>
                  </a:lnTo>
                  <a:lnTo>
                    <a:pt x="36" y="114"/>
                  </a:lnTo>
                  <a:lnTo>
                    <a:pt x="42" y="119"/>
                  </a:lnTo>
                  <a:lnTo>
                    <a:pt x="55" y="125"/>
                  </a:lnTo>
                  <a:lnTo>
                    <a:pt x="64" y="127"/>
                  </a:lnTo>
                  <a:lnTo>
                    <a:pt x="77" y="125"/>
                  </a:lnTo>
                  <a:lnTo>
                    <a:pt x="87" y="118"/>
                  </a:lnTo>
                  <a:lnTo>
                    <a:pt x="95" y="108"/>
                  </a:lnTo>
                  <a:lnTo>
                    <a:pt x="100" y="91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32">
              <a:extLst>
                <a:ext uri="{FF2B5EF4-FFF2-40B4-BE49-F238E27FC236}">
                  <a16:creationId xmlns:a16="http://schemas.microsoft.com/office/drawing/2014/main" id="{7A9D45CC-91C3-4921-94FE-155FF9FDC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2850" y="2987676"/>
              <a:ext cx="68263" cy="77788"/>
            </a:xfrm>
            <a:custGeom>
              <a:avLst/>
              <a:gdLst>
                <a:gd name="T0" fmla="*/ 0 w 131"/>
                <a:gd name="T1" fmla="*/ 72 h 145"/>
                <a:gd name="T2" fmla="*/ 2 w 131"/>
                <a:gd name="T3" fmla="*/ 55 h 145"/>
                <a:gd name="T4" fmla="*/ 12 w 131"/>
                <a:gd name="T5" fmla="*/ 26 h 145"/>
                <a:gd name="T6" fmla="*/ 22 w 131"/>
                <a:gd name="T7" fmla="*/ 15 h 145"/>
                <a:gd name="T8" fmla="*/ 32 w 131"/>
                <a:gd name="T9" fmla="*/ 9 h 145"/>
                <a:gd name="T10" fmla="*/ 53 w 131"/>
                <a:gd name="T11" fmla="*/ 0 h 145"/>
                <a:gd name="T12" fmla="*/ 66 w 131"/>
                <a:gd name="T13" fmla="*/ 0 h 145"/>
                <a:gd name="T14" fmla="*/ 79 w 131"/>
                <a:gd name="T15" fmla="*/ 0 h 145"/>
                <a:gd name="T16" fmla="*/ 104 w 131"/>
                <a:gd name="T17" fmla="*/ 10 h 145"/>
                <a:gd name="T18" fmla="*/ 114 w 131"/>
                <a:gd name="T19" fmla="*/ 19 h 145"/>
                <a:gd name="T20" fmla="*/ 121 w 131"/>
                <a:gd name="T21" fmla="*/ 29 h 145"/>
                <a:gd name="T22" fmla="*/ 131 w 131"/>
                <a:gd name="T23" fmla="*/ 55 h 145"/>
                <a:gd name="T24" fmla="*/ 131 w 131"/>
                <a:gd name="T25" fmla="*/ 71 h 145"/>
                <a:gd name="T26" fmla="*/ 130 w 131"/>
                <a:gd name="T27" fmla="*/ 95 h 145"/>
                <a:gd name="T28" fmla="*/ 124 w 131"/>
                <a:gd name="T29" fmla="*/ 114 h 145"/>
                <a:gd name="T30" fmla="*/ 114 w 131"/>
                <a:gd name="T31" fmla="*/ 127 h 145"/>
                <a:gd name="T32" fmla="*/ 99 w 131"/>
                <a:gd name="T33" fmla="*/ 137 h 145"/>
                <a:gd name="T34" fmla="*/ 84 w 131"/>
                <a:gd name="T35" fmla="*/ 144 h 145"/>
                <a:gd name="T36" fmla="*/ 66 w 131"/>
                <a:gd name="T37" fmla="*/ 145 h 145"/>
                <a:gd name="T38" fmla="*/ 52 w 131"/>
                <a:gd name="T39" fmla="*/ 145 h 145"/>
                <a:gd name="T40" fmla="*/ 28 w 131"/>
                <a:gd name="T41" fmla="*/ 135 h 145"/>
                <a:gd name="T42" fmla="*/ 19 w 131"/>
                <a:gd name="T43" fmla="*/ 127 h 145"/>
                <a:gd name="T44" fmla="*/ 10 w 131"/>
                <a:gd name="T45" fmla="*/ 117 h 145"/>
                <a:gd name="T46" fmla="*/ 2 w 131"/>
                <a:gd name="T47" fmla="*/ 89 h 145"/>
                <a:gd name="T48" fmla="*/ 0 w 131"/>
                <a:gd name="T49" fmla="*/ 72 h 145"/>
                <a:gd name="T50" fmla="*/ 25 w 131"/>
                <a:gd name="T51" fmla="*/ 72 h 145"/>
                <a:gd name="T52" fmla="*/ 25 w 131"/>
                <a:gd name="T53" fmla="*/ 85 h 145"/>
                <a:gd name="T54" fmla="*/ 32 w 131"/>
                <a:gd name="T55" fmla="*/ 105 h 145"/>
                <a:gd name="T56" fmla="*/ 36 w 131"/>
                <a:gd name="T57" fmla="*/ 112 h 145"/>
                <a:gd name="T58" fmla="*/ 43 w 131"/>
                <a:gd name="T59" fmla="*/ 119 h 145"/>
                <a:gd name="T60" fmla="*/ 58 w 131"/>
                <a:gd name="T61" fmla="*/ 125 h 145"/>
                <a:gd name="T62" fmla="*/ 66 w 131"/>
                <a:gd name="T63" fmla="*/ 127 h 145"/>
                <a:gd name="T64" fmla="*/ 75 w 131"/>
                <a:gd name="T65" fmla="*/ 125 h 145"/>
                <a:gd name="T66" fmla="*/ 89 w 131"/>
                <a:gd name="T67" fmla="*/ 119 h 145"/>
                <a:gd name="T68" fmla="*/ 95 w 131"/>
                <a:gd name="T69" fmla="*/ 112 h 145"/>
                <a:gd name="T70" fmla="*/ 101 w 131"/>
                <a:gd name="T71" fmla="*/ 105 h 145"/>
                <a:gd name="T72" fmla="*/ 107 w 131"/>
                <a:gd name="T73" fmla="*/ 85 h 145"/>
                <a:gd name="T74" fmla="*/ 107 w 131"/>
                <a:gd name="T75" fmla="*/ 72 h 145"/>
                <a:gd name="T76" fmla="*/ 107 w 131"/>
                <a:gd name="T77" fmla="*/ 59 h 145"/>
                <a:gd name="T78" fmla="*/ 101 w 131"/>
                <a:gd name="T79" fmla="*/ 40 h 145"/>
                <a:gd name="T80" fmla="*/ 95 w 131"/>
                <a:gd name="T81" fmla="*/ 33 h 145"/>
                <a:gd name="T82" fmla="*/ 89 w 131"/>
                <a:gd name="T83" fmla="*/ 26 h 145"/>
                <a:gd name="T84" fmla="*/ 75 w 131"/>
                <a:gd name="T85" fmla="*/ 20 h 145"/>
                <a:gd name="T86" fmla="*/ 66 w 131"/>
                <a:gd name="T87" fmla="*/ 19 h 145"/>
                <a:gd name="T88" fmla="*/ 58 w 131"/>
                <a:gd name="T89" fmla="*/ 20 h 145"/>
                <a:gd name="T90" fmla="*/ 43 w 131"/>
                <a:gd name="T91" fmla="*/ 26 h 145"/>
                <a:gd name="T92" fmla="*/ 36 w 131"/>
                <a:gd name="T93" fmla="*/ 33 h 145"/>
                <a:gd name="T94" fmla="*/ 32 w 131"/>
                <a:gd name="T95" fmla="*/ 40 h 145"/>
                <a:gd name="T96" fmla="*/ 25 w 131"/>
                <a:gd name="T97" fmla="*/ 59 h 145"/>
                <a:gd name="T98" fmla="*/ 25 w 131"/>
                <a:gd name="T9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" h="145">
                  <a:moveTo>
                    <a:pt x="0" y="72"/>
                  </a:moveTo>
                  <a:lnTo>
                    <a:pt x="2" y="55"/>
                  </a:lnTo>
                  <a:lnTo>
                    <a:pt x="12" y="26"/>
                  </a:lnTo>
                  <a:lnTo>
                    <a:pt x="22" y="15"/>
                  </a:lnTo>
                  <a:lnTo>
                    <a:pt x="32" y="9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9" y="0"/>
                  </a:lnTo>
                  <a:lnTo>
                    <a:pt x="104" y="10"/>
                  </a:lnTo>
                  <a:lnTo>
                    <a:pt x="114" y="19"/>
                  </a:lnTo>
                  <a:lnTo>
                    <a:pt x="121" y="29"/>
                  </a:lnTo>
                  <a:lnTo>
                    <a:pt x="131" y="55"/>
                  </a:lnTo>
                  <a:lnTo>
                    <a:pt x="131" y="71"/>
                  </a:lnTo>
                  <a:lnTo>
                    <a:pt x="130" y="95"/>
                  </a:lnTo>
                  <a:lnTo>
                    <a:pt x="124" y="114"/>
                  </a:lnTo>
                  <a:lnTo>
                    <a:pt x="114" y="127"/>
                  </a:lnTo>
                  <a:lnTo>
                    <a:pt x="99" y="137"/>
                  </a:lnTo>
                  <a:lnTo>
                    <a:pt x="84" y="144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8" y="135"/>
                  </a:lnTo>
                  <a:lnTo>
                    <a:pt x="19" y="127"/>
                  </a:lnTo>
                  <a:lnTo>
                    <a:pt x="10" y="117"/>
                  </a:lnTo>
                  <a:lnTo>
                    <a:pt x="2" y="89"/>
                  </a:lnTo>
                  <a:lnTo>
                    <a:pt x="0" y="72"/>
                  </a:lnTo>
                  <a:close/>
                  <a:moveTo>
                    <a:pt x="25" y="72"/>
                  </a:moveTo>
                  <a:lnTo>
                    <a:pt x="25" y="85"/>
                  </a:lnTo>
                  <a:lnTo>
                    <a:pt x="32" y="105"/>
                  </a:lnTo>
                  <a:lnTo>
                    <a:pt x="36" y="112"/>
                  </a:lnTo>
                  <a:lnTo>
                    <a:pt x="43" y="119"/>
                  </a:lnTo>
                  <a:lnTo>
                    <a:pt x="58" y="125"/>
                  </a:lnTo>
                  <a:lnTo>
                    <a:pt x="66" y="127"/>
                  </a:lnTo>
                  <a:lnTo>
                    <a:pt x="75" y="125"/>
                  </a:lnTo>
                  <a:lnTo>
                    <a:pt x="89" y="119"/>
                  </a:lnTo>
                  <a:lnTo>
                    <a:pt x="95" y="112"/>
                  </a:lnTo>
                  <a:lnTo>
                    <a:pt x="101" y="105"/>
                  </a:lnTo>
                  <a:lnTo>
                    <a:pt x="107" y="85"/>
                  </a:lnTo>
                  <a:lnTo>
                    <a:pt x="107" y="72"/>
                  </a:lnTo>
                  <a:lnTo>
                    <a:pt x="107" y="59"/>
                  </a:lnTo>
                  <a:lnTo>
                    <a:pt x="101" y="40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8" y="20"/>
                  </a:lnTo>
                  <a:lnTo>
                    <a:pt x="43" y="26"/>
                  </a:lnTo>
                  <a:lnTo>
                    <a:pt x="36" y="33"/>
                  </a:lnTo>
                  <a:lnTo>
                    <a:pt x="32" y="40"/>
                  </a:lnTo>
                  <a:lnTo>
                    <a:pt x="25" y="59"/>
                  </a:lnTo>
                  <a:lnTo>
                    <a:pt x="25" y="7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33">
              <a:extLst>
                <a:ext uri="{FF2B5EF4-FFF2-40B4-BE49-F238E27FC236}">
                  <a16:creationId xmlns:a16="http://schemas.microsoft.com/office/drawing/2014/main" id="{221660F2-075F-46FF-9044-7D7091DF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2987676"/>
              <a:ext cx="39688" cy="76200"/>
            </a:xfrm>
            <a:custGeom>
              <a:avLst/>
              <a:gdLst>
                <a:gd name="T0" fmla="*/ 0 w 75"/>
                <a:gd name="T1" fmla="*/ 142 h 142"/>
                <a:gd name="T2" fmla="*/ 0 w 75"/>
                <a:gd name="T3" fmla="*/ 3 h 142"/>
                <a:gd name="T4" fmla="*/ 21 w 75"/>
                <a:gd name="T5" fmla="*/ 3 h 142"/>
                <a:gd name="T6" fmla="*/ 21 w 75"/>
                <a:gd name="T7" fmla="*/ 25 h 142"/>
                <a:gd name="T8" fmla="*/ 29 w 75"/>
                <a:gd name="T9" fmla="*/ 10 h 142"/>
                <a:gd name="T10" fmla="*/ 36 w 75"/>
                <a:gd name="T11" fmla="*/ 5 h 142"/>
                <a:gd name="T12" fmla="*/ 43 w 75"/>
                <a:gd name="T13" fmla="*/ 0 h 142"/>
                <a:gd name="T14" fmla="*/ 52 w 75"/>
                <a:gd name="T15" fmla="*/ 0 h 142"/>
                <a:gd name="T16" fmla="*/ 63 w 75"/>
                <a:gd name="T17" fmla="*/ 2 h 142"/>
                <a:gd name="T18" fmla="*/ 75 w 75"/>
                <a:gd name="T19" fmla="*/ 7 h 142"/>
                <a:gd name="T20" fmla="*/ 67 w 75"/>
                <a:gd name="T21" fmla="*/ 29 h 142"/>
                <a:gd name="T22" fmla="*/ 59 w 75"/>
                <a:gd name="T23" fmla="*/ 25 h 142"/>
                <a:gd name="T24" fmla="*/ 50 w 75"/>
                <a:gd name="T25" fmla="*/ 25 h 142"/>
                <a:gd name="T26" fmla="*/ 43 w 75"/>
                <a:gd name="T27" fmla="*/ 25 h 142"/>
                <a:gd name="T28" fmla="*/ 36 w 75"/>
                <a:gd name="T29" fmla="*/ 29 h 142"/>
                <a:gd name="T30" fmla="*/ 30 w 75"/>
                <a:gd name="T31" fmla="*/ 35 h 142"/>
                <a:gd name="T32" fmla="*/ 27 w 75"/>
                <a:gd name="T33" fmla="*/ 42 h 142"/>
                <a:gd name="T34" fmla="*/ 24 w 75"/>
                <a:gd name="T35" fmla="*/ 55 h 142"/>
                <a:gd name="T36" fmla="*/ 23 w 75"/>
                <a:gd name="T37" fmla="*/ 69 h 142"/>
                <a:gd name="T38" fmla="*/ 23 w 75"/>
                <a:gd name="T39" fmla="*/ 142 h 142"/>
                <a:gd name="T40" fmla="*/ 0 w 75"/>
                <a:gd name="T4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2">
                  <a:moveTo>
                    <a:pt x="0" y="142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25"/>
                  </a:lnTo>
                  <a:lnTo>
                    <a:pt x="29" y="10"/>
                  </a:lnTo>
                  <a:lnTo>
                    <a:pt x="36" y="5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3" y="2"/>
                  </a:lnTo>
                  <a:lnTo>
                    <a:pt x="75" y="7"/>
                  </a:lnTo>
                  <a:lnTo>
                    <a:pt x="67" y="29"/>
                  </a:lnTo>
                  <a:lnTo>
                    <a:pt x="59" y="25"/>
                  </a:lnTo>
                  <a:lnTo>
                    <a:pt x="50" y="25"/>
                  </a:lnTo>
                  <a:lnTo>
                    <a:pt x="43" y="25"/>
                  </a:lnTo>
                  <a:lnTo>
                    <a:pt x="36" y="29"/>
                  </a:lnTo>
                  <a:lnTo>
                    <a:pt x="30" y="35"/>
                  </a:lnTo>
                  <a:lnTo>
                    <a:pt x="27" y="42"/>
                  </a:lnTo>
                  <a:lnTo>
                    <a:pt x="24" y="55"/>
                  </a:lnTo>
                  <a:lnTo>
                    <a:pt x="23" y="69"/>
                  </a:lnTo>
                  <a:lnTo>
                    <a:pt x="23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34">
              <a:extLst>
                <a:ext uri="{FF2B5EF4-FFF2-40B4-BE49-F238E27FC236}">
                  <a16:creationId xmlns:a16="http://schemas.microsoft.com/office/drawing/2014/main" id="{8695F665-82A0-4828-8EE0-3F7D0D00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2987676"/>
              <a:ext cx="39688" cy="76200"/>
            </a:xfrm>
            <a:custGeom>
              <a:avLst/>
              <a:gdLst>
                <a:gd name="T0" fmla="*/ 0 w 75"/>
                <a:gd name="T1" fmla="*/ 142 h 142"/>
                <a:gd name="T2" fmla="*/ 0 w 75"/>
                <a:gd name="T3" fmla="*/ 3 h 142"/>
                <a:gd name="T4" fmla="*/ 20 w 75"/>
                <a:gd name="T5" fmla="*/ 3 h 142"/>
                <a:gd name="T6" fmla="*/ 20 w 75"/>
                <a:gd name="T7" fmla="*/ 25 h 142"/>
                <a:gd name="T8" fmla="*/ 29 w 75"/>
                <a:gd name="T9" fmla="*/ 10 h 142"/>
                <a:gd name="T10" fmla="*/ 36 w 75"/>
                <a:gd name="T11" fmla="*/ 5 h 142"/>
                <a:gd name="T12" fmla="*/ 44 w 75"/>
                <a:gd name="T13" fmla="*/ 0 h 142"/>
                <a:gd name="T14" fmla="*/ 51 w 75"/>
                <a:gd name="T15" fmla="*/ 0 h 142"/>
                <a:gd name="T16" fmla="*/ 64 w 75"/>
                <a:gd name="T17" fmla="*/ 2 h 142"/>
                <a:gd name="T18" fmla="*/ 75 w 75"/>
                <a:gd name="T19" fmla="*/ 7 h 142"/>
                <a:gd name="T20" fmla="*/ 68 w 75"/>
                <a:gd name="T21" fmla="*/ 29 h 142"/>
                <a:gd name="T22" fmla="*/ 59 w 75"/>
                <a:gd name="T23" fmla="*/ 25 h 142"/>
                <a:gd name="T24" fmla="*/ 51 w 75"/>
                <a:gd name="T25" fmla="*/ 25 h 142"/>
                <a:gd name="T26" fmla="*/ 42 w 75"/>
                <a:gd name="T27" fmla="*/ 25 h 142"/>
                <a:gd name="T28" fmla="*/ 36 w 75"/>
                <a:gd name="T29" fmla="*/ 29 h 142"/>
                <a:gd name="T30" fmla="*/ 31 w 75"/>
                <a:gd name="T31" fmla="*/ 35 h 142"/>
                <a:gd name="T32" fmla="*/ 28 w 75"/>
                <a:gd name="T33" fmla="*/ 42 h 142"/>
                <a:gd name="T34" fmla="*/ 23 w 75"/>
                <a:gd name="T35" fmla="*/ 55 h 142"/>
                <a:gd name="T36" fmla="*/ 23 w 75"/>
                <a:gd name="T37" fmla="*/ 69 h 142"/>
                <a:gd name="T38" fmla="*/ 23 w 75"/>
                <a:gd name="T39" fmla="*/ 142 h 142"/>
                <a:gd name="T40" fmla="*/ 0 w 75"/>
                <a:gd name="T4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42">
                  <a:moveTo>
                    <a:pt x="0" y="142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25"/>
                  </a:lnTo>
                  <a:lnTo>
                    <a:pt x="29" y="10"/>
                  </a:lnTo>
                  <a:lnTo>
                    <a:pt x="36" y="5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64" y="2"/>
                  </a:lnTo>
                  <a:lnTo>
                    <a:pt x="75" y="7"/>
                  </a:lnTo>
                  <a:lnTo>
                    <a:pt x="68" y="29"/>
                  </a:lnTo>
                  <a:lnTo>
                    <a:pt x="59" y="25"/>
                  </a:lnTo>
                  <a:lnTo>
                    <a:pt x="51" y="25"/>
                  </a:lnTo>
                  <a:lnTo>
                    <a:pt x="42" y="25"/>
                  </a:lnTo>
                  <a:lnTo>
                    <a:pt x="36" y="29"/>
                  </a:lnTo>
                  <a:lnTo>
                    <a:pt x="31" y="35"/>
                  </a:lnTo>
                  <a:lnTo>
                    <a:pt x="28" y="42"/>
                  </a:lnTo>
                  <a:lnTo>
                    <a:pt x="23" y="55"/>
                  </a:lnTo>
                  <a:lnTo>
                    <a:pt x="23" y="69"/>
                  </a:lnTo>
                  <a:lnTo>
                    <a:pt x="23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35">
              <a:extLst>
                <a:ext uri="{FF2B5EF4-FFF2-40B4-BE49-F238E27FC236}">
                  <a16:creationId xmlns:a16="http://schemas.microsoft.com/office/drawing/2014/main" id="{4E7049F7-607C-4C6D-ACCF-83C9473A1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2238" y="2987676"/>
              <a:ext cx="69850" cy="77788"/>
            </a:xfrm>
            <a:custGeom>
              <a:avLst/>
              <a:gdLst>
                <a:gd name="T0" fmla="*/ 104 w 130"/>
                <a:gd name="T1" fmla="*/ 98 h 145"/>
                <a:gd name="T2" fmla="*/ 128 w 130"/>
                <a:gd name="T3" fmla="*/ 101 h 145"/>
                <a:gd name="T4" fmla="*/ 125 w 130"/>
                <a:gd name="T5" fmla="*/ 111 h 145"/>
                <a:gd name="T6" fmla="*/ 114 w 130"/>
                <a:gd name="T7" fmla="*/ 128 h 145"/>
                <a:gd name="T8" fmla="*/ 107 w 130"/>
                <a:gd name="T9" fmla="*/ 134 h 145"/>
                <a:gd name="T10" fmla="*/ 98 w 130"/>
                <a:gd name="T11" fmla="*/ 140 h 145"/>
                <a:gd name="T12" fmla="*/ 78 w 130"/>
                <a:gd name="T13" fmla="*/ 145 h 145"/>
                <a:gd name="T14" fmla="*/ 66 w 130"/>
                <a:gd name="T15" fmla="*/ 145 h 145"/>
                <a:gd name="T16" fmla="*/ 52 w 130"/>
                <a:gd name="T17" fmla="*/ 145 h 145"/>
                <a:gd name="T18" fmla="*/ 28 w 130"/>
                <a:gd name="T19" fmla="*/ 135 h 145"/>
                <a:gd name="T20" fmla="*/ 18 w 130"/>
                <a:gd name="T21" fmla="*/ 127 h 145"/>
                <a:gd name="T22" fmla="*/ 10 w 130"/>
                <a:gd name="T23" fmla="*/ 117 h 145"/>
                <a:gd name="T24" fmla="*/ 2 w 130"/>
                <a:gd name="T25" fmla="*/ 91 h 145"/>
                <a:gd name="T26" fmla="*/ 0 w 130"/>
                <a:gd name="T27" fmla="*/ 73 h 145"/>
                <a:gd name="T28" fmla="*/ 2 w 130"/>
                <a:gd name="T29" fmla="*/ 56 h 145"/>
                <a:gd name="T30" fmla="*/ 10 w 130"/>
                <a:gd name="T31" fmla="*/ 29 h 145"/>
                <a:gd name="T32" fmla="*/ 19 w 130"/>
                <a:gd name="T33" fmla="*/ 19 h 145"/>
                <a:gd name="T34" fmla="*/ 28 w 130"/>
                <a:gd name="T35" fmla="*/ 10 h 145"/>
                <a:gd name="T36" fmla="*/ 52 w 130"/>
                <a:gd name="T37" fmla="*/ 0 h 145"/>
                <a:gd name="T38" fmla="*/ 65 w 130"/>
                <a:gd name="T39" fmla="*/ 0 h 145"/>
                <a:gd name="T40" fmla="*/ 79 w 130"/>
                <a:gd name="T41" fmla="*/ 0 h 145"/>
                <a:gd name="T42" fmla="*/ 102 w 130"/>
                <a:gd name="T43" fmla="*/ 10 h 145"/>
                <a:gd name="T44" fmla="*/ 111 w 130"/>
                <a:gd name="T45" fmla="*/ 19 h 145"/>
                <a:gd name="T46" fmla="*/ 120 w 130"/>
                <a:gd name="T47" fmla="*/ 29 h 145"/>
                <a:gd name="T48" fmla="*/ 128 w 130"/>
                <a:gd name="T49" fmla="*/ 56 h 145"/>
                <a:gd name="T50" fmla="*/ 130 w 130"/>
                <a:gd name="T51" fmla="*/ 72 h 145"/>
                <a:gd name="T52" fmla="*/ 130 w 130"/>
                <a:gd name="T53" fmla="*/ 75 h 145"/>
                <a:gd name="T54" fmla="*/ 128 w 130"/>
                <a:gd name="T55" fmla="*/ 79 h 145"/>
                <a:gd name="T56" fmla="*/ 25 w 130"/>
                <a:gd name="T57" fmla="*/ 79 h 145"/>
                <a:gd name="T58" fmla="*/ 28 w 130"/>
                <a:gd name="T59" fmla="*/ 99 h 145"/>
                <a:gd name="T60" fmla="*/ 38 w 130"/>
                <a:gd name="T61" fmla="*/ 114 h 145"/>
                <a:gd name="T62" fmla="*/ 43 w 130"/>
                <a:gd name="T63" fmla="*/ 119 h 145"/>
                <a:gd name="T64" fmla="*/ 58 w 130"/>
                <a:gd name="T65" fmla="*/ 125 h 145"/>
                <a:gd name="T66" fmla="*/ 66 w 130"/>
                <a:gd name="T67" fmla="*/ 127 h 145"/>
                <a:gd name="T68" fmla="*/ 79 w 130"/>
                <a:gd name="T69" fmla="*/ 125 h 145"/>
                <a:gd name="T70" fmla="*/ 89 w 130"/>
                <a:gd name="T71" fmla="*/ 119 h 145"/>
                <a:gd name="T72" fmla="*/ 98 w 130"/>
                <a:gd name="T73" fmla="*/ 111 h 145"/>
                <a:gd name="T74" fmla="*/ 104 w 130"/>
                <a:gd name="T75" fmla="*/ 98 h 145"/>
                <a:gd name="T76" fmla="*/ 26 w 130"/>
                <a:gd name="T77" fmla="*/ 59 h 145"/>
                <a:gd name="T78" fmla="*/ 104 w 130"/>
                <a:gd name="T79" fmla="*/ 59 h 145"/>
                <a:gd name="T80" fmla="*/ 101 w 130"/>
                <a:gd name="T81" fmla="*/ 43 h 145"/>
                <a:gd name="T82" fmla="*/ 95 w 130"/>
                <a:gd name="T83" fmla="*/ 33 h 145"/>
                <a:gd name="T84" fmla="*/ 89 w 130"/>
                <a:gd name="T85" fmla="*/ 26 h 145"/>
                <a:gd name="T86" fmla="*/ 75 w 130"/>
                <a:gd name="T87" fmla="*/ 20 h 145"/>
                <a:gd name="T88" fmla="*/ 66 w 130"/>
                <a:gd name="T89" fmla="*/ 19 h 145"/>
                <a:gd name="T90" fmla="*/ 51 w 130"/>
                <a:gd name="T91" fmla="*/ 20 h 145"/>
                <a:gd name="T92" fmla="*/ 38 w 130"/>
                <a:gd name="T93" fmla="*/ 30 h 145"/>
                <a:gd name="T94" fmla="*/ 29 w 130"/>
                <a:gd name="T95" fmla="*/ 42 h 145"/>
                <a:gd name="T96" fmla="*/ 26 w 130"/>
                <a:gd name="T97" fmla="*/ 5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45">
                  <a:moveTo>
                    <a:pt x="104" y="98"/>
                  </a:moveTo>
                  <a:lnTo>
                    <a:pt x="128" y="101"/>
                  </a:lnTo>
                  <a:lnTo>
                    <a:pt x="125" y="111"/>
                  </a:lnTo>
                  <a:lnTo>
                    <a:pt x="114" y="128"/>
                  </a:lnTo>
                  <a:lnTo>
                    <a:pt x="107" y="134"/>
                  </a:lnTo>
                  <a:lnTo>
                    <a:pt x="98" y="140"/>
                  </a:lnTo>
                  <a:lnTo>
                    <a:pt x="78" y="145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8" y="135"/>
                  </a:lnTo>
                  <a:lnTo>
                    <a:pt x="18" y="127"/>
                  </a:lnTo>
                  <a:lnTo>
                    <a:pt x="10" y="117"/>
                  </a:lnTo>
                  <a:lnTo>
                    <a:pt x="2" y="91"/>
                  </a:lnTo>
                  <a:lnTo>
                    <a:pt x="0" y="73"/>
                  </a:lnTo>
                  <a:lnTo>
                    <a:pt x="2" y="56"/>
                  </a:lnTo>
                  <a:lnTo>
                    <a:pt x="10" y="29"/>
                  </a:lnTo>
                  <a:lnTo>
                    <a:pt x="19" y="19"/>
                  </a:lnTo>
                  <a:lnTo>
                    <a:pt x="28" y="1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9"/>
                  </a:lnTo>
                  <a:lnTo>
                    <a:pt x="128" y="56"/>
                  </a:lnTo>
                  <a:lnTo>
                    <a:pt x="130" y="72"/>
                  </a:lnTo>
                  <a:lnTo>
                    <a:pt x="130" y="75"/>
                  </a:lnTo>
                  <a:lnTo>
                    <a:pt x="128" y="79"/>
                  </a:lnTo>
                  <a:lnTo>
                    <a:pt x="25" y="79"/>
                  </a:lnTo>
                  <a:lnTo>
                    <a:pt x="28" y="99"/>
                  </a:lnTo>
                  <a:lnTo>
                    <a:pt x="38" y="114"/>
                  </a:lnTo>
                  <a:lnTo>
                    <a:pt x="43" y="119"/>
                  </a:lnTo>
                  <a:lnTo>
                    <a:pt x="58" y="125"/>
                  </a:lnTo>
                  <a:lnTo>
                    <a:pt x="66" y="127"/>
                  </a:lnTo>
                  <a:lnTo>
                    <a:pt x="79" y="125"/>
                  </a:lnTo>
                  <a:lnTo>
                    <a:pt x="89" y="119"/>
                  </a:lnTo>
                  <a:lnTo>
                    <a:pt x="98" y="111"/>
                  </a:lnTo>
                  <a:lnTo>
                    <a:pt x="104" y="98"/>
                  </a:lnTo>
                  <a:close/>
                  <a:moveTo>
                    <a:pt x="26" y="59"/>
                  </a:moveTo>
                  <a:lnTo>
                    <a:pt x="104" y="59"/>
                  </a:lnTo>
                  <a:lnTo>
                    <a:pt x="101" y="43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1" y="20"/>
                  </a:lnTo>
                  <a:lnTo>
                    <a:pt x="38" y="30"/>
                  </a:lnTo>
                  <a:lnTo>
                    <a:pt x="29" y="42"/>
                  </a:lnTo>
                  <a:lnTo>
                    <a:pt x="26" y="59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36">
              <a:extLst>
                <a:ext uri="{FF2B5EF4-FFF2-40B4-BE49-F238E27FC236}">
                  <a16:creationId xmlns:a16="http://schemas.microsoft.com/office/drawing/2014/main" id="{F5F3D9B9-B58B-40E5-9FC5-089ECC26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2987676"/>
              <a:ext cx="65088" cy="77788"/>
            </a:xfrm>
            <a:custGeom>
              <a:avLst/>
              <a:gdLst>
                <a:gd name="T0" fmla="*/ 98 w 123"/>
                <a:gd name="T1" fmla="*/ 91 h 145"/>
                <a:gd name="T2" fmla="*/ 123 w 123"/>
                <a:gd name="T3" fmla="*/ 94 h 145"/>
                <a:gd name="T4" fmla="*/ 120 w 123"/>
                <a:gd name="T5" fmla="*/ 106 h 145"/>
                <a:gd name="T6" fmla="*/ 110 w 123"/>
                <a:gd name="T7" fmla="*/ 125 h 145"/>
                <a:gd name="T8" fmla="*/ 102 w 123"/>
                <a:gd name="T9" fmla="*/ 132 h 145"/>
                <a:gd name="T10" fmla="*/ 94 w 123"/>
                <a:gd name="T11" fmla="*/ 138 h 145"/>
                <a:gd name="T12" fmla="*/ 75 w 123"/>
                <a:gd name="T13" fmla="*/ 145 h 145"/>
                <a:gd name="T14" fmla="*/ 64 w 123"/>
                <a:gd name="T15" fmla="*/ 145 h 145"/>
                <a:gd name="T16" fmla="*/ 51 w 123"/>
                <a:gd name="T17" fmla="*/ 145 h 145"/>
                <a:gd name="T18" fmla="*/ 28 w 123"/>
                <a:gd name="T19" fmla="*/ 135 h 145"/>
                <a:gd name="T20" fmla="*/ 17 w 123"/>
                <a:gd name="T21" fmla="*/ 127 h 145"/>
                <a:gd name="T22" fmla="*/ 10 w 123"/>
                <a:gd name="T23" fmla="*/ 117 h 145"/>
                <a:gd name="T24" fmla="*/ 2 w 123"/>
                <a:gd name="T25" fmla="*/ 89 h 145"/>
                <a:gd name="T26" fmla="*/ 0 w 123"/>
                <a:gd name="T27" fmla="*/ 73 h 145"/>
                <a:gd name="T28" fmla="*/ 2 w 123"/>
                <a:gd name="T29" fmla="*/ 52 h 145"/>
                <a:gd name="T30" fmla="*/ 7 w 123"/>
                <a:gd name="T31" fmla="*/ 33 h 145"/>
                <a:gd name="T32" fmla="*/ 16 w 123"/>
                <a:gd name="T33" fmla="*/ 17 h 145"/>
                <a:gd name="T34" fmla="*/ 30 w 123"/>
                <a:gd name="T35" fmla="*/ 9 h 145"/>
                <a:gd name="T36" fmla="*/ 46 w 123"/>
                <a:gd name="T37" fmla="*/ 2 h 145"/>
                <a:gd name="T38" fmla="*/ 64 w 123"/>
                <a:gd name="T39" fmla="*/ 0 h 145"/>
                <a:gd name="T40" fmla="*/ 75 w 123"/>
                <a:gd name="T41" fmla="*/ 0 h 145"/>
                <a:gd name="T42" fmla="*/ 94 w 123"/>
                <a:gd name="T43" fmla="*/ 6 h 145"/>
                <a:gd name="T44" fmla="*/ 101 w 123"/>
                <a:gd name="T45" fmla="*/ 12 h 145"/>
                <a:gd name="T46" fmla="*/ 108 w 123"/>
                <a:gd name="T47" fmla="*/ 17 h 145"/>
                <a:gd name="T48" fmla="*/ 117 w 123"/>
                <a:gd name="T49" fmla="*/ 33 h 145"/>
                <a:gd name="T50" fmla="*/ 120 w 123"/>
                <a:gd name="T51" fmla="*/ 43 h 145"/>
                <a:gd name="T52" fmla="*/ 97 w 123"/>
                <a:gd name="T53" fmla="*/ 48 h 145"/>
                <a:gd name="T54" fmla="*/ 92 w 123"/>
                <a:gd name="T55" fmla="*/ 35 h 145"/>
                <a:gd name="T56" fmla="*/ 85 w 123"/>
                <a:gd name="T57" fmla="*/ 26 h 145"/>
                <a:gd name="T58" fmla="*/ 76 w 123"/>
                <a:gd name="T59" fmla="*/ 20 h 145"/>
                <a:gd name="T60" fmla="*/ 65 w 123"/>
                <a:gd name="T61" fmla="*/ 19 h 145"/>
                <a:gd name="T62" fmla="*/ 56 w 123"/>
                <a:gd name="T63" fmla="*/ 20 h 145"/>
                <a:gd name="T64" fmla="*/ 42 w 123"/>
                <a:gd name="T65" fmla="*/ 26 h 145"/>
                <a:gd name="T66" fmla="*/ 36 w 123"/>
                <a:gd name="T67" fmla="*/ 32 h 145"/>
                <a:gd name="T68" fmla="*/ 30 w 123"/>
                <a:gd name="T69" fmla="*/ 39 h 145"/>
                <a:gd name="T70" fmla="*/ 25 w 123"/>
                <a:gd name="T71" fmla="*/ 59 h 145"/>
                <a:gd name="T72" fmla="*/ 25 w 123"/>
                <a:gd name="T73" fmla="*/ 72 h 145"/>
                <a:gd name="T74" fmla="*/ 25 w 123"/>
                <a:gd name="T75" fmla="*/ 86 h 145"/>
                <a:gd name="T76" fmla="*/ 30 w 123"/>
                <a:gd name="T77" fmla="*/ 106 h 145"/>
                <a:gd name="T78" fmla="*/ 35 w 123"/>
                <a:gd name="T79" fmla="*/ 114 h 145"/>
                <a:gd name="T80" fmla="*/ 41 w 123"/>
                <a:gd name="T81" fmla="*/ 119 h 145"/>
                <a:gd name="T82" fmla="*/ 55 w 123"/>
                <a:gd name="T83" fmla="*/ 125 h 145"/>
                <a:gd name="T84" fmla="*/ 64 w 123"/>
                <a:gd name="T85" fmla="*/ 127 h 145"/>
                <a:gd name="T86" fmla="*/ 76 w 123"/>
                <a:gd name="T87" fmla="*/ 125 h 145"/>
                <a:gd name="T88" fmla="*/ 87 w 123"/>
                <a:gd name="T89" fmla="*/ 118 h 145"/>
                <a:gd name="T90" fmla="*/ 95 w 123"/>
                <a:gd name="T91" fmla="*/ 108 h 145"/>
                <a:gd name="T92" fmla="*/ 98 w 123"/>
                <a:gd name="T93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45">
                  <a:moveTo>
                    <a:pt x="98" y="91"/>
                  </a:moveTo>
                  <a:lnTo>
                    <a:pt x="123" y="94"/>
                  </a:lnTo>
                  <a:lnTo>
                    <a:pt x="120" y="106"/>
                  </a:lnTo>
                  <a:lnTo>
                    <a:pt x="110" y="125"/>
                  </a:lnTo>
                  <a:lnTo>
                    <a:pt x="102" y="132"/>
                  </a:lnTo>
                  <a:lnTo>
                    <a:pt x="94" y="138"/>
                  </a:lnTo>
                  <a:lnTo>
                    <a:pt x="75" y="145"/>
                  </a:lnTo>
                  <a:lnTo>
                    <a:pt x="64" y="145"/>
                  </a:lnTo>
                  <a:lnTo>
                    <a:pt x="51" y="145"/>
                  </a:lnTo>
                  <a:lnTo>
                    <a:pt x="28" y="135"/>
                  </a:lnTo>
                  <a:lnTo>
                    <a:pt x="17" y="127"/>
                  </a:lnTo>
                  <a:lnTo>
                    <a:pt x="10" y="117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2"/>
                  </a:lnTo>
                  <a:lnTo>
                    <a:pt x="7" y="33"/>
                  </a:lnTo>
                  <a:lnTo>
                    <a:pt x="16" y="17"/>
                  </a:lnTo>
                  <a:lnTo>
                    <a:pt x="30" y="9"/>
                  </a:lnTo>
                  <a:lnTo>
                    <a:pt x="46" y="2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08" y="17"/>
                  </a:lnTo>
                  <a:lnTo>
                    <a:pt x="117" y="33"/>
                  </a:lnTo>
                  <a:lnTo>
                    <a:pt x="120" y="43"/>
                  </a:lnTo>
                  <a:lnTo>
                    <a:pt x="97" y="48"/>
                  </a:lnTo>
                  <a:lnTo>
                    <a:pt x="92" y="35"/>
                  </a:lnTo>
                  <a:lnTo>
                    <a:pt x="85" y="26"/>
                  </a:lnTo>
                  <a:lnTo>
                    <a:pt x="76" y="20"/>
                  </a:lnTo>
                  <a:lnTo>
                    <a:pt x="65" y="19"/>
                  </a:lnTo>
                  <a:lnTo>
                    <a:pt x="56" y="20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0" y="39"/>
                  </a:lnTo>
                  <a:lnTo>
                    <a:pt x="25" y="59"/>
                  </a:lnTo>
                  <a:lnTo>
                    <a:pt x="25" y="72"/>
                  </a:lnTo>
                  <a:lnTo>
                    <a:pt x="25" y="86"/>
                  </a:lnTo>
                  <a:lnTo>
                    <a:pt x="30" y="106"/>
                  </a:lnTo>
                  <a:lnTo>
                    <a:pt x="35" y="114"/>
                  </a:lnTo>
                  <a:lnTo>
                    <a:pt x="41" y="119"/>
                  </a:lnTo>
                  <a:lnTo>
                    <a:pt x="55" y="125"/>
                  </a:lnTo>
                  <a:lnTo>
                    <a:pt x="64" y="127"/>
                  </a:lnTo>
                  <a:lnTo>
                    <a:pt x="76" y="125"/>
                  </a:lnTo>
                  <a:lnTo>
                    <a:pt x="87" y="118"/>
                  </a:lnTo>
                  <a:lnTo>
                    <a:pt x="95" y="108"/>
                  </a:lnTo>
                  <a:lnTo>
                    <a:pt x="98" y="91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7">
              <a:extLst>
                <a:ext uri="{FF2B5EF4-FFF2-40B4-BE49-F238E27FC236}">
                  <a16:creationId xmlns:a16="http://schemas.microsoft.com/office/drawing/2014/main" id="{8529D131-6749-47A3-A63D-12168EE95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638" y="2963864"/>
              <a:ext cx="34925" cy="100013"/>
            </a:xfrm>
            <a:custGeom>
              <a:avLst/>
              <a:gdLst>
                <a:gd name="T0" fmla="*/ 64 w 67"/>
                <a:gd name="T1" fmla="*/ 167 h 190"/>
                <a:gd name="T2" fmla="*/ 67 w 67"/>
                <a:gd name="T3" fmla="*/ 188 h 190"/>
                <a:gd name="T4" fmla="*/ 59 w 67"/>
                <a:gd name="T5" fmla="*/ 190 h 190"/>
                <a:gd name="T6" fmla="*/ 50 w 67"/>
                <a:gd name="T7" fmla="*/ 190 h 190"/>
                <a:gd name="T8" fmla="*/ 38 w 67"/>
                <a:gd name="T9" fmla="*/ 190 h 190"/>
                <a:gd name="T10" fmla="*/ 30 w 67"/>
                <a:gd name="T11" fmla="*/ 186 h 190"/>
                <a:gd name="T12" fmla="*/ 24 w 67"/>
                <a:gd name="T13" fmla="*/ 181 h 190"/>
                <a:gd name="T14" fmla="*/ 20 w 67"/>
                <a:gd name="T15" fmla="*/ 175 h 190"/>
                <a:gd name="T16" fmla="*/ 17 w 67"/>
                <a:gd name="T17" fmla="*/ 167 h 190"/>
                <a:gd name="T18" fmla="*/ 17 w 67"/>
                <a:gd name="T19" fmla="*/ 148 h 190"/>
                <a:gd name="T20" fmla="*/ 17 w 67"/>
                <a:gd name="T21" fmla="*/ 68 h 190"/>
                <a:gd name="T22" fmla="*/ 0 w 67"/>
                <a:gd name="T23" fmla="*/ 68 h 190"/>
                <a:gd name="T24" fmla="*/ 0 w 67"/>
                <a:gd name="T25" fmla="*/ 49 h 190"/>
                <a:gd name="T26" fmla="*/ 17 w 67"/>
                <a:gd name="T27" fmla="*/ 49 h 190"/>
                <a:gd name="T28" fmla="*/ 17 w 67"/>
                <a:gd name="T29" fmla="*/ 15 h 190"/>
                <a:gd name="T30" fmla="*/ 41 w 67"/>
                <a:gd name="T31" fmla="*/ 0 h 190"/>
                <a:gd name="T32" fmla="*/ 41 w 67"/>
                <a:gd name="T33" fmla="*/ 49 h 190"/>
                <a:gd name="T34" fmla="*/ 64 w 67"/>
                <a:gd name="T35" fmla="*/ 49 h 190"/>
                <a:gd name="T36" fmla="*/ 64 w 67"/>
                <a:gd name="T37" fmla="*/ 68 h 190"/>
                <a:gd name="T38" fmla="*/ 41 w 67"/>
                <a:gd name="T39" fmla="*/ 68 h 190"/>
                <a:gd name="T40" fmla="*/ 41 w 67"/>
                <a:gd name="T41" fmla="*/ 148 h 190"/>
                <a:gd name="T42" fmla="*/ 41 w 67"/>
                <a:gd name="T43" fmla="*/ 158 h 190"/>
                <a:gd name="T44" fmla="*/ 41 w 67"/>
                <a:gd name="T45" fmla="*/ 161 h 190"/>
                <a:gd name="T46" fmla="*/ 43 w 67"/>
                <a:gd name="T47" fmla="*/ 164 h 190"/>
                <a:gd name="T48" fmla="*/ 46 w 67"/>
                <a:gd name="T49" fmla="*/ 167 h 190"/>
                <a:gd name="T50" fmla="*/ 49 w 67"/>
                <a:gd name="T51" fmla="*/ 168 h 190"/>
                <a:gd name="T52" fmla="*/ 54 w 67"/>
                <a:gd name="T53" fmla="*/ 168 h 190"/>
                <a:gd name="T54" fmla="*/ 59 w 67"/>
                <a:gd name="T55" fmla="*/ 168 h 190"/>
                <a:gd name="T56" fmla="*/ 64 w 67"/>
                <a:gd name="T57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190">
                  <a:moveTo>
                    <a:pt x="64" y="167"/>
                  </a:moveTo>
                  <a:lnTo>
                    <a:pt x="67" y="188"/>
                  </a:lnTo>
                  <a:lnTo>
                    <a:pt x="59" y="190"/>
                  </a:lnTo>
                  <a:lnTo>
                    <a:pt x="50" y="190"/>
                  </a:lnTo>
                  <a:lnTo>
                    <a:pt x="38" y="190"/>
                  </a:lnTo>
                  <a:lnTo>
                    <a:pt x="30" y="186"/>
                  </a:lnTo>
                  <a:lnTo>
                    <a:pt x="24" y="181"/>
                  </a:lnTo>
                  <a:lnTo>
                    <a:pt x="20" y="175"/>
                  </a:lnTo>
                  <a:lnTo>
                    <a:pt x="17" y="167"/>
                  </a:lnTo>
                  <a:lnTo>
                    <a:pt x="17" y="14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17" y="49"/>
                  </a:lnTo>
                  <a:lnTo>
                    <a:pt x="17" y="15"/>
                  </a:lnTo>
                  <a:lnTo>
                    <a:pt x="41" y="0"/>
                  </a:lnTo>
                  <a:lnTo>
                    <a:pt x="41" y="49"/>
                  </a:lnTo>
                  <a:lnTo>
                    <a:pt x="64" y="49"/>
                  </a:lnTo>
                  <a:lnTo>
                    <a:pt x="64" y="68"/>
                  </a:lnTo>
                  <a:lnTo>
                    <a:pt x="41" y="68"/>
                  </a:lnTo>
                  <a:lnTo>
                    <a:pt x="41" y="148"/>
                  </a:lnTo>
                  <a:lnTo>
                    <a:pt x="41" y="158"/>
                  </a:lnTo>
                  <a:lnTo>
                    <a:pt x="41" y="161"/>
                  </a:lnTo>
                  <a:lnTo>
                    <a:pt x="43" y="164"/>
                  </a:lnTo>
                  <a:lnTo>
                    <a:pt x="46" y="167"/>
                  </a:lnTo>
                  <a:lnTo>
                    <a:pt x="49" y="168"/>
                  </a:lnTo>
                  <a:lnTo>
                    <a:pt x="54" y="168"/>
                  </a:lnTo>
                  <a:lnTo>
                    <a:pt x="59" y="168"/>
                  </a:lnTo>
                  <a:lnTo>
                    <a:pt x="64" y="167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8">
              <a:extLst>
                <a:ext uri="{FF2B5EF4-FFF2-40B4-BE49-F238E27FC236}">
                  <a16:creationId xmlns:a16="http://schemas.microsoft.com/office/drawing/2014/main" id="{7BA16966-672D-4604-A3EC-A19084F64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9088" y="2987676"/>
              <a:ext cx="68263" cy="77788"/>
            </a:xfrm>
            <a:custGeom>
              <a:avLst/>
              <a:gdLst>
                <a:gd name="T0" fmla="*/ 104 w 130"/>
                <a:gd name="T1" fmla="*/ 98 h 145"/>
                <a:gd name="T2" fmla="*/ 128 w 130"/>
                <a:gd name="T3" fmla="*/ 101 h 145"/>
                <a:gd name="T4" fmla="*/ 125 w 130"/>
                <a:gd name="T5" fmla="*/ 111 h 145"/>
                <a:gd name="T6" fmla="*/ 114 w 130"/>
                <a:gd name="T7" fmla="*/ 128 h 145"/>
                <a:gd name="T8" fmla="*/ 107 w 130"/>
                <a:gd name="T9" fmla="*/ 134 h 145"/>
                <a:gd name="T10" fmla="*/ 99 w 130"/>
                <a:gd name="T11" fmla="*/ 140 h 145"/>
                <a:gd name="T12" fmla="*/ 79 w 130"/>
                <a:gd name="T13" fmla="*/ 145 h 145"/>
                <a:gd name="T14" fmla="*/ 66 w 130"/>
                <a:gd name="T15" fmla="*/ 145 h 145"/>
                <a:gd name="T16" fmla="*/ 52 w 130"/>
                <a:gd name="T17" fmla="*/ 145 h 145"/>
                <a:gd name="T18" fmla="*/ 27 w 130"/>
                <a:gd name="T19" fmla="*/ 135 h 145"/>
                <a:gd name="T20" fmla="*/ 19 w 130"/>
                <a:gd name="T21" fmla="*/ 127 h 145"/>
                <a:gd name="T22" fmla="*/ 10 w 130"/>
                <a:gd name="T23" fmla="*/ 117 h 145"/>
                <a:gd name="T24" fmla="*/ 2 w 130"/>
                <a:gd name="T25" fmla="*/ 91 h 145"/>
                <a:gd name="T26" fmla="*/ 0 w 130"/>
                <a:gd name="T27" fmla="*/ 73 h 145"/>
                <a:gd name="T28" fmla="*/ 2 w 130"/>
                <a:gd name="T29" fmla="*/ 56 h 145"/>
                <a:gd name="T30" fmla="*/ 10 w 130"/>
                <a:gd name="T31" fmla="*/ 29 h 145"/>
                <a:gd name="T32" fmla="*/ 19 w 130"/>
                <a:gd name="T33" fmla="*/ 19 h 145"/>
                <a:gd name="T34" fmla="*/ 27 w 130"/>
                <a:gd name="T35" fmla="*/ 10 h 145"/>
                <a:gd name="T36" fmla="*/ 52 w 130"/>
                <a:gd name="T37" fmla="*/ 0 h 145"/>
                <a:gd name="T38" fmla="*/ 65 w 130"/>
                <a:gd name="T39" fmla="*/ 0 h 145"/>
                <a:gd name="T40" fmla="*/ 79 w 130"/>
                <a:gd name="T41" fmla="*/ 0 h 145"/>
                <a:gd name="T42" fmla="*/ 102 w 130"/>
                <a:gd name="T43" fmla="*/ 10 h 145"/>
                <a:gd name="T44" fmla="*/ 111 w 130"/>
                <a:gd name="T45" fmla="*/ 19 h 145"/>
                <a:gd name="T46" fmla="*/ 120 w 130"/>
                <a:gd name="T47" fmla="*/ 29 h 145"/>
                <a:gd name="T48" fmla="*/ 128 w 130"/>
                <a:gd name="T49" fmla="*/ 56 h 145"/>
                <a:gd name="T50" fmla="*/ 130 w 130"/>
                <a:gd name="T51" fmla="*/ 72 h 145"/>
                <a:gd name="T52" fmla="*/ 130 w 130"/>
                <a:gd name="T53" fmla="*/ 75 h 145"/>
                <a:gd name="T54" fmla="*/ 130 w 130"/>
                <a:gd name="T55" fmla="*/ 79 h 145"/>
                <a:gd name="T56" fmla="*/ 25 w 130"/>
                <a:gd name="T57" fmla="*/ 79 h 145"/>
                <a:gd name="T58" fmla="*/ 27 w 130"/>
                <a:gd name="T59" fmla="*/ 99 h 145"/>
                <a:gd name="T60" fmla="*/ 37 w 130"/>
                <a:gd name="T61" fmla="*/ 114 h 145"/>
                <a:gd name="T62" fmla="*/ 43 w 130"/>
                <a:gd name="T63" fmla="*/ 119 h 145"/>
                <a:gd name="T64" fmla="*/ 59 w 130"/>
                <a:gd name="T65" fmla="*/ 125 h 145"/>
                <a:gd name="T66" fmla="*/ 66 w 130"/>
                <a:gd name="T67" fmla="*/ 127 h 145"/>
                <a:gd name="T68" fmla="*/ 79 w 130"/>
                <a:gd name="T69" fmla="*/ 125 h 145"/>
                <a:gd name="T70" fmla="*/ 89 w 130"/>
                <a:gd name="T71" fmla="*/ 119 h 145"/>
                <a:gd name="T72" fmla="*/ 98 w 130"/>
                <a:gd name="T73" fmla="*/ 111 h 145"/>
                <a:gd name="T74" fmla="*/ 104 w 130"/>
                <a:gd name="T75" fmla="*/ 98 h 145"/>
                <a:gd name="T76" fmla="*/ 26 w 130"/>
                <a:gd name="T77" fmla="*/ 59 h 145"/>
                <a:gd name="T78" fmla="*/ 104 w 130"/>
                <a:gd name="T79" fmla="*/ 59 h 145"/>
                <a:gd name="T80" fmla="*/ 102 w 130"/>
                <a:gd name="T81" fmla="*/ 43 h 145"/>
                <a:gd name="T82" fmla="*/ 95 w 130"/>
                <a:gd name="T83" fmla="*/ 33 h 145"/>
                <a:gd name="T84" fmla="*/ 89 w 130"/>
                <a:gd name="T85" fmla="*/ 26 h 145"/>
                <a:gd name="T86" fmla="*/ 75 w 130"/>
                <a:gd name="T87" fmla="*/ 20 h 145"/>
                <a:gd name="T88" fmla="*/ 66 w 130"/>
                <a:gd name="T89" fmla="*/ 19 h 145"/>
                <a:gd name="T90" fmla="*/ 50 w 130"/>
                <a:gd name="T91" fmla="*/ 20 h 145"/>
                <a:gd name="T92" fmla="*/ 39 w 130"/>
                <a:gd name="T93" fmla="*/ 30 h 145"/>
                <a:gd name="T94" fmla="*/ 29 w 130"/>
                <a:gd name="T95" fmla="*/ 42 h 145"/>
                <a:gd name="T96" fmla="*/ 26 w 130"/>
                <a:gd name="T97" fmla="*/ 5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45">
                  <a:moveTo>
                    <a:pt x="104" y="98"/>
                  </a:moveTo>
                  <a:lnTo>
                    <a:pt x="128" y="101"/>
                  </a:lnTo>
                  <a:lnTo>
                    <a:pt x="125" y="111"/>
                  </a:lnTo>
                  <a:lnTo>
                    <a:pt x="114" y="128"/>
                  </a:lnTo>
                  <a:lnTo>
                    <a:pt x="107" y="134"/>
                  </a:lnTo>
                  <a:lnTo>
                    <a:pt x="99" y="140"/>
                  </a:lnTo>
                  <a:lnTo>
                    <a:pt x="79" y="145"/>
                  </a:lnTo>
                  <a:lnTo>
                    <a:pt x="66" y="145"/>
                  </a:lnTo>
                  <a:lnTo>
                    <a:pt x="52" y="145"/>
                  </a:lnTo>
                  <a:lnTo>
                    <a:pt x="27" y="135"/>
                  </a:lnTo>
                  <a:lnTo>
                    <a:pt x="19" y="127"/>
                  </a:lnTo>
                  <a:lnTo>
                    <a:pt x="10" y="117"/>
                  </a:lnTo>
                  <a:lnTo>
                    <a:pt x="2" y="91"/>
                  </a:lnTo>
                  <a:lnTo>
                    <a:pt x="0" y="73"/>
                  </a:lnTo>
                  <a:lnTo>
                    <a:pt x="2" y="56"/>
                  </a:lnTo>
                  <a:lnTo>
                    <a:pt x="10" y="29"/>
                  </a:lnTo>
                  <a:lnTo>
                    <a:pt x="19" y="19"/>
                  </a:lnTo>
                  <a:lnTo>
                    <a:pt x="27" y="1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79" y="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9"/>
                  </a:lnTo>
                  <a:lnTo>
                    <a:pt x="128" y="56"/>
                  </a:lnTo>
                  <a:lnTo>
                    <a:pt x="130" y="72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25" y="79"/>
                  </a:lnTo>
                  <a:lnTo>
                    <a:pt x="27" y="99"/>
                  </a:lnTo>
                  <a:lnTo>
                    <a:pt x="37" y="114"/>
                  </a:lnTo>
                  <a:lnTo>
                    <a:pt x="43" y="119"/>
                  </a:lnTo>
                  <a:lnTo>
                    <a:pt x="59" y="125"/>
                  </a:lnTo>
                  <a:lnTo>
                    <a:pt x="66" y="127"/>
                  </a:lnTo>
                  <a:lnTo>
                    <a:pt x="79" y="125"/>
                  </a:lnTo>
                  <a:lnTo>
                    <a:pt x="89" y="119"/>
                  </a:lnTo>
                  <a:lnTo>
                    <a:pt x="98" y="111"/>
                  </a:lnTo>
                  <a:lnTo>
                    <a:pt x="104" y="98"/>
                  </a:lnTo>
                  <a:close/>
                  <a:moveTo>
                    <a:pt x="26" y="59"/>
                  </a:moveTo>
                  <a:lnTo>
                    <a:pt x="104" y="59"/>
                  </a:lnTo>
                  <a:lnTo>
                    <a:pt x="102" y="43"/>
                  </a:lnTo>
                  <a:lnTo>
                    <a:pt x="95" y="33"/>
                  </a:lnTo>
                  <a:lnTo>
                    <a:pt x="89" y="26"/>
                  </a:lnTo>
                  <a:lnTo>
                    <a:pt x="75" y="20"/>
                  </a:lnTo>
                  <a:lnTo>
                    <a:pt x="66" y="19"/>
                  </a:lnTo>
                  <a:lnTo>
                    <a:pt x="50" y="20"/>
                  </a:lnTo>
                  <a:lnTo>
                    <a:pt x="39" y="30"/>
                  </a:lnTo>
                  <a:lnTo>
                    <a:pt x="29" y="42"/>
                  </a:lnTo>
                  <a:lnTo>
                    <a:pt x="26" y="59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39">
              <a:extLst>
                <a:ext uri="{FF2B5EF4-FFF2-40B4-BE49-F238E27FC236}">
                  <a16:creationId xmlns:a16="http://schemas.microsoft.com/office/drawing/2014/main" id="{75CA2B93-8570-448A-85E8-E09FC6BCC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0050" y="2962276"/>
              <a:ext cx="63500" cy="103188"/>
            </a:xfrm>
            <a:custGeom>
              <a:avLst/>
              <a:gdLst>
                <a:gd name="T0" fmla="*/ 99 w 120"/>
                <a:gd name="T1" fmla="*/ 192 h 195"/>
                <a:gd name="T2" fmla="*/ 99 w 120"/>
                <a:gd name="T3" fmla="*/ 175 h 195"/>
                <a:gd name="T4" fmla="*/ 92 w 120"/>
                <a:gd name="T5" fmla="*/ 184 h 195"/>
                <a:gd name="T6" fmla="*/ 73 w 120"/>
                <a:gd name="T7" fmla="*/ 195 h 195"/>
                <a:gd name="T8" fmla="*/ 60 w 120"/>
                <a:gd name="T9" fmla="*/ 195 h 195"/>
                <a:gd name="T10" fmla="*/ 44 w 120"/>
                <a:gd name="T11" fmla="*/ 194 h 195"/>
                <a:gd name="T12" fmla="*/ 30 w 120"/>
                <a:gd name="T13" fmla="*/ 187 h 195"/>
                <a:gd name="T14" fmla="*/ 17 w 120"/>
                <a:gd name="T15" fmla="*/ 177 h 195"/>
                <a:gd name="T16" fmla="*/ 8 w 120"/>
                <a:gd name="T17" fmla="*/ 161 h 195"/>
                <a:gd name="T18" fmla="*/ 1 w 120"/>
                <a:gd name="T19" fmla="*/ 144 h 195"/>
                <a:gd name="T20" fmla="*/ 0 w 120"/>
                <a:gd name="T21" fmla="*/ 123 h 195"/>
                <a:gd name="T22" fmla="*/ 1 w 120"/>
                <a:gd name="T23" fmla="*/ 102 h 195"/>
                <a:gd name="T24" fmla="*/ 7 w 120"/>
                <a:gd name="T25" fmla="*/ 85 h 195"/>
                <a:gd name="T26" fmla="*/ 15 w 120"/>
                <a:gd name="T27" fmla="*/ 69 h 195"/>
                <a:gd name="T28" fmla="*/ 28 w 120"/>
                <a:gd name="T29" fmla="*/ 59 h 195"/>
                <a:gd name="T30" fmla="*/ 43 w 120"/>
                <a:gd name="T31" fmla="*/ 52 h 195"/>
                <a:gd name="T32" fmla="*/ 59 w 120"/>
                <a:gd name="T33" fmla="*/ 50 h 195"/>
                <a:gd name="T34" fmla="*/ 72 w 120"/>
                <a:gd name="T35" fmla="*/ 50 h 195"/>
                <a:gd name="T36" fmla="*/ 82 w 120"/>
                <a:gd name="T37" fmla="*/ 55 h 195"/>
                <a:gd name="T38" fmla="*/ 90 w 120"/>
                <a:gd name="T39" fmla="*/ 60 h 195"/>
                <a:gd name="T40" fmla="*/ 97 w 120"/>
                <a:gd name="T41" fmla="*/ 69 h 195"/>
                <a:gd name="T42" fmla="*/ 97 w 120"/>
                <a:gd name="T43" fmla="*/ 0 h 195"/>
                <a:gd name="T44" fmla="*/ 120 w 120"/>
                <a:gd name="T45" fmla="*/ 0 h 195"/>
                <a:gd name="T46" fmla="*/ 120 w 120"/>
                <a:gd name="T47" fmla="*/ 192 h 195"/>
                <a:gd name="T48" fmla="*/ 99 w 120"/>
                <a:gd name="T49" fmla="*/ 192 h 195"/>
                <a:gd name="T50" fmla="*/ 24 w 120"/>
                <a:gd name="T51" fmla="*/ 123 h 195"/>
                <a:gd name="T52" fmla="*/ 24 w 120"/>
                <a:gd name="T53" fmla="*/ 135 h 195"/>
                <a:gd name="T54" fmla="*/ 30 w 120"/>
                <a:gd name="T55" fmla="*/ 155 h 195"/>
                <a:gd name="T56" fmla="*/ 36 w 120"/>
                <a:gd name="T57" fmla="*/ 162 h 195"/>
                <a:gd name="T58" fmla="*/ 41 w 120"/>
                <a:gd name="T59" fmla="*/ 169 h 195"/>
                <a:gd name="T60" fmla="*/ 54 w 120"/>
                <a:gd name="T61" fmla="*/ 175 h 195"/>
                <a:gd name="T62" fmla="*/ 63 w 120"/>
                <a:gd name="T63" fmla="*/ 177 h 195"/>
                <a:gd name="T64" fmla="*/ 77 w 120"/>
                <a:gd name="T65" fmla="*/ 174 h 195"/>
                <a:gd name="T66" fmla="*/ 89 w 120"/>
                <a:gd name="T67" fmla="*/ 164 h 195"/>
                <a:gd name="T68" fmla="*/ 93 w 120"/>
                <a:gd name="T69" fmla="*/ 156 h 195"/>
                <a:gd name="T70" fmla="*/ 99 w 120"/>
                <a:gd name="T71" fmla="*/ 138 h 195"/>
                <a:gd name="T72" fmla="*/ 99 w 120"/>
                <a:gd name="T73" fmla="*/ 125 h 195"/>
                <a:gd name="T74" fmla="*/ 99 w 120"/>
                <a:gd name="T75" fmla="*/ 111 h 195"/>
                <a:gd name="T76" fmla="*/ 93 w 120"/>
                <a:gd name="T77" fmla="*/ 90 h 195"/>
                <a:gd name="T78" fmla="*/ 89 w 120"/>
                <a:gd name="T79" fmla="*/ 83 h 195"/>
                <a:gd name="T80" fmla="*/ 83 w 120"/>
                <a:gd name="T81" fmla="*/ 76 h 195"/>
                <a:gd name="T82" fmla="*/ 69 w 120"/>
                <a:gd name="T83" fmla="*/ 70 h 195"/>
                <a:gd name="T84" fmla="*/ 61 w 120"/>
                <a:gd name="T85" fmla="*/ 69 h 195"/>
                <a:gd name="T86" fmla="*/ 54 w 120"/>
                <a:gd name="T87" fmla="*/ 70 h 195"/>
                <a:gd name="T88" fmla="*/ 40 w 120"/>
                <a:gd name="T89" fmla="*/ 76 h 195"/>
                <a:gd name="T90" fmla="*/ 34 w 120"/>
                <a:gd name="T91" fmla="*/ 82 h 195"/>
                <a:gd name="T92" fmla="*/ 30 w 120"/>
                <a:gd name="T93" fmla="*/ 89 h 195"/>
                <a:gd name="T94" fmla="*/ 24 w 120"/>
                <a:gd name="T95" fmla="*/ 109 h 195"/>
                <a:gd name="T96" fmla="*/ 24 w 120"/>
                <a:gd name="T97" fmla="*/ 12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95">
                  <a:moveTo>
                    <a:pt x="99" y="192"/>
                  </a:moveTo>
                  <a:lnTo>
                    <a:pt x="99" y="175"/>
                  </a:lnTo>
                  <a:lnTo>
                    <a:pt x="92" y="184"/>
                  </a:lnTo>
                  <a:lnTo>
                    <a:pt x="73" y="195"/>
                  </a:lnTo>
                  <a:lnTo>
                    <a:pt x="60" y="195"/>
                  </a:lnTo>
                  <a:lnTo>
                    <a:pt x="44" y="194"/>
                  </a:lnTo>
                  <a:lnTo>
                    <a:pt x="30" y="187"/>
                  </a:lnTo>
                  <a:lnTo>
                    <a:pt x="17" y="177"/>
                  </a:lnTo>
                  <a:lnTo>
                    <a:pt x="8" y="161"/>
                  </a:lnTo>
                  <a:lnTo>
                    <a:pt x="1" y="144"/>
                  </a:lnTo>
                  <a:lnTo>
                    <a:pt x="0" y="123"/>
                  </a:lnTo>
                  <a:lnTo>
                    <a:pt x="1" y="102"/>
                  </a:lnTo>
                  <a:lnTo>
                    <a:pt x="7" y="85"/>
                  </a:lnTo>
                  <a:lnTo>
                    <a:pt x="15" y="69"/>
                  </a:lnTo>
                  <a:lnTo>
                    <a:pt x="28" y="59"/>
                  </a:lnTo>
                  <a:lnTo>
                    <a:pt x="43" y="52"/>
                  </a:lnTo>
                  <a:lnTo>
                    <a:pt x="59" y="50"/>
                  </a:lnTo>
                  <a:lnTo>
                    <a:pt x="72" y="50"/>
                  </a:lnTo>
                  <a:lnTo>
                    <a:pt x="82" y="55"/>
                  </a:lnTo>
                  <a:lnTo>
                    <a:pt x="90" y="60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120" y="0"/>
                  </a:lnTo>
                  <a:lnTo>
                    <a:pt x="120" y="192"/>
                  </a:lnTo>
                  <a:lnTo>
                    <a:pt x="99" y="192"/>
                  </a:lnTo>
                  <a:close/>
                  <a:moveTo>
                    <a:pt x="24" y="123"/>
                  </a:moveTo>
                  <a:lnTo>
                    <a:pt x="24" y="135"/>
                  </a:lnTo>
                  <a:lnTo>
                    <a:pt x="30" y="155"/>
                  </a:lnTo>
                  <a:lnTo>
                    <a:pt x="36" y="162"/>
                  </a:lnTo>
                  <a:lnTo>
                    <a:pt x="41" y="169"/>
                  </a:lnTo>
                  <a:lnTo>
                    <a:pt x="54" y="175"/>
                  </a:lnTo>
                  <a:lnTo>
                    <a:pt x="63" y="177"/>
                  </a:lnTo>
                  <a:lnTo>
                    <a:pt x="77" y="174"/>
                  </a:lnTo>
                  <a:lnTo>
                    <a:pt x="89" y="164"/>
                  </a:lnTo>
                  <a:lnTo>
                    <a:pt x="93" y="156"/>
                  </a:lnTo>
                  <a:lnTo>
                    <a:pt x="99" y="138"/>
                  </a:lnTo>
                  <a:lnTo>
                    <a:pt x="99" y="125"/>
                  </a:lnTo>
                  <a:lnTo>
                    <a:pt x="99" y="111"/>
                  </a:lnTo>
                  <a:lnTo>
                    <a:pt x="93" y="90"/>
                  </a:lnTo>
                  <a:lnTo>
                    <a:pt x="89" y="83"/>
                  </a:lnTo>
                  <a:lnTo>
                    <a:pt x="83" y="76"/>
                  </a:lnTo>
                  <a:lnTo>
                    <a:pt x="69" y="70"/>
                  </a:lnTo>
                  <a:lnTo>
                    <a:pt x="61" y="69"/>
                  </a:lnTo>
                  <a:lnTo>
                    <a:pt x="54" y="70"/>
                  </a:lnTo>
                  <a:lnTo>
                    <a:pt x="40" y="76"/>
                  </a:lnTo>
                  <a:lnTo>
                    <a:pt x="34" y="82"/>
                  </a:lnTo>
                  <a:lnTo>
                    <a:pt x="30" y="89"/>
                  </a:lnTo>
                  <a:lnTo>
                    <a:pt x="24" y="109"/>
                  </a:lnTo>
                  <a:lnTo>
                    <a:pt x="24" y="123"/>
                  </a:lnTo>
                  <a:close/>
                </a:path>
              </a:pathLst>
            </a:custGeom>
            <a:solidFill>
              <a:srgbClr val="A66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60">
              <a:extLst>
                <a:ext uri="{FF2B5EF4-FFF2-40B4-BE49-F238E27FC236}">
                  <a16:creationId xmlns:a16="http://schemas.microsoft.com/office/drawing/2014/main" id="{251F3B4A-6F60-4A3E-9A0F-267262CAD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543176"/>
              <a:ext cx="3117850" cy="1627188"/>
            </a:xfrm>
            <a:custGeom>
              <a:avLst/>
              <a:gdLst>
                <a:gd name="T0" fmla="*/ 0 w 5890"/>
                <a:gd name="T1" fmla="*/ 0 h 3074"/>
                <a:gd name="T2" fmla="*/ 2 w 5890"/>
                <a:gd name="T3" fmla="*/ 3 h 3074"/>
                <a:gd name="T4" fmla="*/ 3 w 5890"/>
                <a:gd name="T5" fmla="*/ 6 h 3074"/>
                <a:gd name="T6" fmla="*/ 88 w 5890"/>
                <a:gd name="T7" fmla="*/ 135 h 3074"/>
                <a:gd name="T8" fmla="*/ 264 w 5890"/>
                <a:gd name="T9" fmla="*/ 381 h 3074"/>
                <a:gd name="T10" fmla="*/ 449 w 5890"/>
                <a:gd name="T11" fmla="*/ 611 h 3074"/>
                <a:gd name="T12" fmla="*/ 643 w 5890"/>
                <a:gd name="T13" fmla="*/ 827 h 3074"/>
                <a:gd name="T14" fmla="*/ 846 w 5890"/>
                <a:gd name="T15" fmla="*/ 1028 h 3074"/>
                <a:gd name="T16" fmla="*/ 1058 w 5890"/>
                <a:gd name="T17" fmla="*/ 1218 h 3074"/>
                <a:gd name="T18" fmla="*/ 1278 w 5890"/>
                <a:gd name="T19" fmla="*/ 1394 h 3074"/>
                <a:gd name="T20" fmla="*/ 1507 w 5890"/>
                <a:gd name="T21" fmla="*/ 1560 h 3074"/>
                <a:gd name="T22" fmla="*/ 1743 w 5890"/>
                <a:gd name="T23" fmla="*/ 1713 h 3074"/>
                <a:gd name="T24" fmla="*/ 1986 w 5890"/>
                <a:gd name="T25" fmla="*/ 1855 h 3074"/>
                <a:gd name="T26" fmla="*/ 2236 w 5890"/>
                <a:gd name="T27" fmla="*/ 1989 h 3074"/>
                <a:gd name="T28" fmla="*/ 2494 w 5890"/>
                <a:gd name="T29" fmla="*/ 2114 h 3074"/>
                <a:gd name="T30" fmla="*/ 2757 w 5890"/>
                <a:gd name="T31" fmla="*/ 2229 h 3074"/>
                <a:gd name="T32" fmla="*/ 3028 w 5890"/>
                <a:gd name="T33" fmla="*/ 2336 h 3074"/>
                <a:gd name="T34" fmla="*/ 3304 w 5890"/>
                <a:gd name="T35" fmla="*/ 2437 h 3074"/>
                <a:gd name="T36" fmla="*/ 3588 w 5890"/>
                <a:gd name="T37" fmla="*/ 2532 h 3074"/>
                <a:gd name="T38" fmla="*/ 3730 w 5890"/>
                <a:gd name="T39" fmla="*/ 2576 h 3074"/>
                <a:gd name="T40" fmla="*/ 3847 w 5890"/>
                <a:gd name="T41" fmla="*/ 2611 h 3074"/>
                <a:gd name="T42" fmla="*/ 3962 w 5890"/>
                <a:gd name="T43" fmla="*/ 2644 h 3074"/>
                <a:gd name="T44" fmla="*/ 4199 w 5890"/>
                <a:gd name="T45" fmla="*/ 2710 h 3074"/>
                <a:gd name="T46" fmla="*/ 4677 w 5890"/>
                <a:gd name="T47" fmla="*/ 2830 h 3074"/>
                <a:gd name="T48" fmla="*/ 5159 w 5890"/>
                <a:gd name="T49" fmla="*/ 2936 h 3074"/>
                <a:gd name="T50" fmla="*/ 5643 w 5890"/>
                <a:gd name="T51" fmla="*/ 3030 h 3074"/>
                <a:gd name="T52" fmla="*/ 5886 w 5890"/>
                <a:gd name="T53" fmla="*/ 3074 h 3074"/>
                <a:gd name="T54" fmla="*/ 5889 w 5890"/>
                <a:gd name="T55" fmla="*/ 3074 h 3074"/>
                <a:gd name="T56" fmla="*/ 5890 w 5890"/>
                <a:gd name="T57" fmla="*/ 3074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90" h="3074">
                  <a:moveTo>
                    <a:pt x="0" y="0"/>
                  </a:moveTo>
                  <a:lnTo>
                    <a:pt x="2" y="3"/>
                  </a:lnTo>
                  <a:lnTo>
                    <a:pt x="3" y="6"/>
                  </a:lnTo>
                  <a:lnTo>
                    <a:pt x="88" y="135"/>
                  </a:lnTo>
                  <a:lnTo>
                    <a:pt x="264" y="381"/>
                  </a:lnTo>
                  <a:lnTo>
                    <a:pt x="449" y="611"/>
                  </a:lnTo>
                  <a:lnTo>
                    <a:pt x="643" y="827"/>
                  </a:lnTo>
                  <a:lnTo>
                    <a:pt x="846" y="1028"/>
                  </a:lnTo>
                  <a:lnTo>
                    <a:pt x="1058" y="1218"/>
                  </a:lnTo>
                  <a:lnTo>
                    <a:pt x="1278" y="1394"/>
                  </a:lnTo>
                  <a:lnTo>
                    <a:pt x="1507" y="1560"/>
                  </a:lnTo>
                  <a:lnTo>
                    <a:pt x="1743" y="1713"/>
                  </a:lnTo>
                  <a:lnTo>
                    <a:pt x="1986" y="1855"/>
                  </a:lnTo>
                  <a:lnTo>
                    <a:pt x="2236" y="1989"/>
                  </a:lnTo>
                  <a:lnTo>
                    <a:pt x="2494" y="2114"/>
                  </a:lnTo>
                  <a:lnTo>
                    <a:pt x="2757" y="2229"/>
                  </a:lnTo>
                  <a:lnTo>
                    <a:pt x="3028" y="2336"/>
                  </a:lnTo>
                  <a:lnTo>
                    <a:pt x="3304" y="2437"/>
                  </a:lnTo>
                  <a:lnTo>
                    <a:pt x="3588" y="2532"/>
                  </a:lnTo>
                  <a:lnTo>
                    <a:pt x="3730" y="2576"/>
                  </a:lnTo>
                  <a:lnTo>
                    <a:pt x="3847" y="2611"/>
                  </a:lnTo>
                  <a:lnTo>
                    <a:pt x="3962" y="2644"/>
                  </a:lnTo>
                  <a:lnTo>
                    <a:pt x="4199" y="2710"/>
                  </a:lnTo>
                  <a:lnTo>
                    <a:pt x="4677" y="2830"/>
                  </a:lnTo>
                  <a:lnTo>
                    <a:pt x="5159" y="2936"/>
                  </a:lnTo>
                  <a:lnTo>
                    <a:pt x="5643" y="3030"/>
                  </a:lnTo>
                  <a:lnTo>
                    <a:pt x="5886" y="3074"/>
                  </a:lnTo>
                  <a:lnTo>
                    <a:pt x="5889" y="3074"/>
                  </a:lnTo>
                  <a:lnTo>
                    <a:pt x="5890" y="3074"/>
                  </a:lnTo>
                </a:path>
              </a:pathLst>
            </a:custGeom>
            <a:noFill/>
            <a:ln w="19050">
              <a:solidFill>
                <a:srgbClr val="7A7C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61">
              <a:extLst>
                <a:ext uri="{FF2B5EF4-FFF2-40B4-BE49-F238E27FC236}">
                  <a16:creationId xmlns:a16="http://schemas.microsoft.com/office/drawing/2014/main" id="{593619A7-6309-4BEF-B0F5-198296E10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449514"/>
              <a:ext cx="3117850" cy="1544638"/>
            </a:xfrm>
            <a:custGeom>
              <a:avLst/>
              <a:gdLst>
                <a:gd name="T0" fmla="*/ 2 w 5890"/>
                <a:gd name="T1" fmla="*/ 3 h 2919"/>
                <a:gd name="T2" fmla="*/ 7 w 5890"/>
                <a:gd name="T3" fmla="*/ 11 h 2919"/>
                <a:gd name="T4" fmla="*/ 29 w 5890"/>
                <a:gd name="T5" fmla="*/ 44 h 2919"/>
                <a:gd name="T6" fmla="*/ 115 w 5890"/>
                <a:gd name="T7" fmla="*/ 171 h 2919"/>
                <a:gd name="T8" fmla="*/ 359 w 5890"/>
                <a:gd name="T9" fmla="*/ 487 h 2919"/>
                <a:gd name="T10" fmla="*/ 597 w 5890"/>
                <a:gd name="T11" fmla="*/ 755 h 2919"/>
                <a:gd name="T12" fmla="*/ 839 w 5890"/>
                <a:gd name="T13" fmla="*/ 991 h 2919"/>
                <a:gd name="T14" fmla="*/ 1078 w 5890"/>
                <a:gd name="T15" fmla="*/ 1194 h 2919"/>
                <a:gd name="T16" fmla="*/ 1320 w 5890"/>
                <a:gd name="T17" fmla="*/ 1377 h 2919"/>
                <a:gd name="T18" fmla="*/ 1559 w 5890"/>
                <a:gd name="T19" fmla="*/ 1536 h 2919"/>
                <a:gd name="T20" fmla="*/ 1800 w 5890"/>
                <a:gd name="T21" fmla="*/ 1681 h 2919"/>
                <a:gd name="T22" fmla="*/ 2038 w 5890"/>
                <a:gd name="T23" fmla="*/ 1810 h 2919"/>
                <a:gd name="T24" fmla="*/ 2280 w 5890"/>
                <a:gd name="T25" fmla="*/ 1930 h 2919"/>
                <a:gd name="T26" fmla="*/ 2529 w 5890"/>
                <a:gd name="T27" fmla="*/ 2040 h 2919"/>
                <a:gd name="T28" fmla="*/ 2769 w 5890"/>
                <a:gd name="T29" fmla="*/ 2139 h 2919"/>
                <a:gd name="T30" fmla="*/ 3001 w 5890"/>
                <a:gd name="T31" fmla="*/ 2225 h 2919"/>
                <a:gd name="T32" fmla="*/ 3241 w 5890"/>
                <a:gd name="T33" fmla="*/ 2309 h 2919"/>
                <a:gd name="T34" fmla="*/ 3491 w 5890"/>
                <a:gd name="T35" fmla="*/ 2388 h 2919"/>
                <a:gd name="T36" fmla="*/ 3730 w 5890"/>
                <a:gd name="T37" fmla="*/ 2458 h 2919"/>
                <a:gd name="T38" fmla="*/ 3962 w 5890"/>
                <a:gd name="T39" fmla="*/ 2521 h 2919"/>
                <a:gd name="T40" fmla="*/ 4201 w 5890"/>
                <a:gd name="T41" fmla="*/ 2583 h 2919"/>
                <a:gd name="T42" fmla="*/ 4444 w 5890"/>
                <a:gd name="T43" fmla="*/ 2640 h 2919"/>
                <a:gd name="T44" fmla="*/ 4683 w 5890"/>
                <a:gd name="T45" fmla="*/ 2693 h 2919"/>
                <a:gd name="T46" fmla="*/ 4925 w 5890"/>
                <a:gd name="T47" fmla="*/ 2745 h 2919"/>
                <a:gd name="T48" fmla="*/ 5165 w 5890"/>
                <a:gd name="T49" fmla="*/ 2791 h 2919"/>
                <a:gd name="T50" fmla="*/ 5407 w 5890"/>
                <a:gd name="T51" fmla="*/ 2837 h 2919"/>
                <a:gd name="T52" fmla="*/ 5644 w 5890"/>
                <a:gd name="T53" fmla="*/ 2879 h 2919"/>
                <a:gd name="T54" fmla="*/ 5762 w 5890"/>
                <a:gd name="T55" fmla="*/ 2897 h 2919"/>
                <a:gd name="T56" fmla="*/ 5769 w 5890"/>
                <a:gd name="T57" fmla="*/ 2899 h 2919"/>
                <a:gd name="T58" fmla="*/ 5794 w 5890"/>
                <a:gd name="T59" fmla="*/ 2903 h 2919"/>
                <a:gd name="T60" fmla="*/ 5827 w 5890"/>
                <a:gd name="T61" fmla="*/ 2909 h 2919"/>
                <a:gd name="T62" fmla="*/ 5834 w 5890"/>
                <a:gd name="T63" fmla="*/ 2909 h 2919"/>
                <a:gd name="T64" fmla="*/ 5857 w 5890"/>
                <a:gd name="T65" fmla="*/ 2913 h 2919"/>
                <a:gd name="T66" fmla="*/ 5861 w 5890"/>
                <a:gd name="T67" fmla="*/ 2914 h 2919"/>
                <a:gd name="T68" fmla="*/ 5874 w 5890"/>
                <a:gd name="T69" fmla="*/ 2916 h 2919"/>
                <a:gd name="T70" fmla="*/ 5877 w 5890"/>
                <a:gd name="T71" fmla="*/ 2916 h 2919"/>
                <a:gd name="T72" fmla="*/ 5884 w 5890"/>
                <a:gd name="T73" fmla="*/ 2917 h 2919"/>
                <a:gd name="T74" fmla="*/ 5889 w 5890"/>
                <a:gd name="T75" fmla="*/ 2919 h 2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90" h="2919">
                  <a:moveTo>
                    <a:pt x="0" y="0"/>
                  </a:moveTo>
                  <a:lnTo>
                    <a:pt x="2" y="3"/>
                  </a:lnTo>
                  <a:lnTo>
                    <a:pt x="3" y="6"/>
                  </a:lnTo>
                  <a:lnTo>
                    <a:pt x="7" y="11"/>
                  </a:lnTo>
                  <a:lnTo>
                    <a:pt x="15" y="23"/>
                  </a:lnTo>
                  <a:lnTo>
                    <a:pt x="29" y="44"/>
                  </a:lnTo>
                  <a:lnTo>
                    <a:pt x="58" y="87"/>
                  </a:lnTo>
                  <a:lnTo>
                    <a:pt x="115" y="171"/>
                  </a:lnTo>
                  <a:lnTo>
                    <a:pt x="241" y="340"/>
                  </a:lnTo>
                  <a:lnTo>
                    <a:pt x="359" y="487"/>
                  </a:lnTo>
                  <a:lnTo>
                    <a:pt x="472" y="620"/>
                  </a:lnTo>
                  <a:lnTo>
                    <a:pt x="597" y="755"/>
                  </a:lnTo>
                  <a:lnTo>
                    <a:pt x="714" y="871"/>
                  </a:lnTo>
                  <a:lnTo>
                    <a:pt x="839" y="991"/>
                  </a:lnTo>
                  <a:lnTo>
                    <a:pt x="963" y="1098"/>
                  </a:lnTo>
                  <a:lnTo>
                    <a:pt x="1078" y="1194"/>
                  </a:lnTo>
                  <a:lnTo>
                    <a:pt x="1203" y="1291"/>
                  </a:lnTo>
                  <a:lnTo>
                    <a:pt x="1320" y="1377"/>
                  </a:lnTo>
                  <a:lnTo>
                    <a:pt x="1435" y="1456"/>
                  </a:lnTo>
                  <a:lnTo>
                    <a:pt x="1559" y="1536"/>
                  </a:lnTo>
                  <a:lnTo>
                    <a:pt x="1674" y="1608"/>
                  </a:lnTo>
                  <a:lnTo>
                    <a:pt x="1800" y="1681"/>
                  </a:lnTo>
                  <a:lnTo>
                    <a:pt x="1923" y="1750"/>
                  </a:lnTo>
                  <a:lnTo>
                    <a:pt x="2038" y="1810"/>
                  </a:lnTo>
                  <a:lnTo>
                    <a:pt x="2163" y="1874"/>
                  </a:lnTo>
                  <a:lnTo>
                    <a:pt x="2280" y="1930"/>
                  </a:lnTo>
                  <a:lnTo>
                    <a:pt x="2405" y="1987"/>
                  </a:lnTo>
                  <a:lnTo>
                    <a:pt x="2529" y="2040"/>
                  </a:lnTo>
                  <a:lnTo>
                    <a:pt x="2644" y="2089"/>
                  </a:lnTo>
                  <a:lnTo>
                    <a:pt x="2769" y="2139"/>
                  </a:lnTo>
                  <a:lnTo>
                    <a:pt x="2887" y="2184"/>
                  </a:lnTo>
                  <a:lnTo>
                    <a:pt x="3001" y="2225"/>
                  </a:lnTo>
                  <a:lnTo>
                    <a:pt x="3126" y="2268"/>
                  </a:lnTo>
                  <a:lnTo>
                    <a:pt x="3241" y="2309"/>
                  </a:lnTo>
                  <a:lnTo>
                    <a:pt x="3368" y="2349"/>
                  </a:lnTo>
                  <a:lnTo>
                    <a:pt x="3491" y="2388"/>
                  </a:lnTo>
                  <a:lnTo>
                    <a:pt x="3606" y="2422"/>
                  </a:lnTo>
                  <a:lnTo>
                    <a:pt x="3730" y="2458"/>
                  </a:lnTo>
                  <a:lnTo>
                    <a:pt x="3847" y="2491"/>
                  </a:lnTo>
                  <a:lnTo>
                    <a:pt x="3962" y="2521"/>
                  </a:lnTo>
                  <a:lnTo>
                    <a:pt x="4086" y="2554"/>
                  </a:lnTo>
                  <a:lnTo>
                    <a:pt x="4201" y="2583"/>
                  </a:lnTo>
                  <a:lnTo>
                    <a:pt x="4326" y="2613"/>
                  </a:lnTo>
                  <a:lnTo>
                    <a:pt x="4444" y="2640"/>
                  </a:lnTo>
                  <a:lnTo>
                    <a:pt x="4559" y="2666"/>
                  </a:lnTo>
                  <a:lnTo>
                    <a:pt x="4683" y="2693"/>
                  </a:lnTo>
                  <a:lnTo>
                    <a:pt x="4799" y="2718"/>
                  </a:lnTo>
                  <a:lnTo>
                    <a:pt x="4925" y="2745"/>
                  </a:lnTo>
                  <a:lnTo>
                    <a:pt x="5048" y="2769"/>
                  </a:lnTo>
                  <a:lnTo>
                    <a:pt x="5165" y="2791"/>
                  </a:lnTo>
                  <a:lnTo>
                    <a:pt x="5289" y="2815"/>
                  </a:lnTo>
                  <a:lnTo>
                    <a:pt x="5407" y="2837"/>
                  </a:lnTo>
                  <a:lnTo>
                    <a:pt x="5520" y="2857"/>
                  </a:lnTo>
                  <a:lnTo>
                    <a:pt x="5644" y="2879"/>
                  </a:lnTo>
                  <a:lnTo>
                    <a:pt x="5761" y="2897"/>
                  </a:lnTo>
                  <a:lnTo>
                    <a:pt x="5762" y="2897"/>
                  </a:lnTo>
                  <a:lnTo>
                    <a:pt x="5765" y="2899"/>
                  </a:lnTo>
                  <a:lnTo>
                    <a:pt x="5769" y="2899"/>
                  </a:lnTo>
                  <a:lnTo>
                    <a:pt x="5776" y="2900"/>
                  </a:lnTo>
                  <a:lnTo>
                    <a:pt x="5794" y="2903"/>
                  </a:lnTo>
                  <a:lnTo>
                    <a:pt x="5825" y="2907"/>
                  </a:lnTo>
                  <a:lnTo>
                    <a:pt x="5827" y="2909"/>
                  </a:lnTo>
                  <a:lnTo>
                    <a:pt x="5830" y="2909"/>
                  </a:lnTo>
                  <a:lnTo>
                    <a:pt x="5834" y="2909"/>
                  </a:lnTo>
                  <a:lnTo>
                    <a:pt x="5841" y="2910"/>
                  </a:lnTo>
                  <a:lnTo>
                    <a:pt x="5857" y="2913"/>
                  </a:lnTo>
                  <a:lnTo>
                    <a:pt x="5860" y="2913"/>
                  </a:lnTo>
                  <a:lnTo>
                    <a:pt x="5861" y="2914"/>
                  </a:lnTo>
                  <a:lnTo>
                    <a:pt x="5866" y="2914"/>
                  </a:lnTo>
                  <a:lnTo>
                    <a:pt x="5874" y="2916"/>
                  </a:lnTo>
                  <a:lnTo>
                    <a:pt x="5876" y="2916"/>
                  </a:lnTo>
                  <a:lnTo>
                    <a:pt x="5877" y="2916"/>
                  </a:lnTo>
                  <a:lnTo>
                    <a:pt x="5881" y="2917"/>
                  </a:lnTo>
                  <a:lnTo>
                    <a:pt x="5884" y="2917"/>
                  </a:lnTo>
                  <a:lnTo>
                    <a:pt x="5886" y="2917"/>
                  </a:lnTo>
                  <a:lnTo>
                    <a:pt x="5889" y="2919"/>
                  </a:lnTo>
                  <a:lnTo>
                    <a:pt x="5890" y="2919"/>
                  </a:lnTo>
                </a:path>
              </a:pathLst>
            </a:custGeom>
            <a:noFill/>
            <a:ln w="19050">
              <a:solidFill>
                <a:srgbClr val="7A7C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662">
              <a:extLst>
                <a:ext uri="{FF2B5EF4-FFF2-40B4-BE49-F238E27FC236}">
                  <a16:creationId xmlns:a16="http://schemas.microsoft.com/office/drawing/2014/main" id="{A8F538D7-EEB7-4C82-AD32-F71955FA9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960814"/>
              <a:ext cx="3117850" cy="0"/>
            </a:xfrm>
            <a:prstGeom prst="line">
              <a:avLst/>
            </a:prstGeom>
            <a:noFill/>
            <a:ln w="11113">
              <a:solidFill>
                <a:srgbClr val="87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63">
              <a:extLst>
                <a:ext uri="{FF2B5EF4-FFF2-40B4-BE49-F238E27FC236}">
                  <a16:creationId xmlns:a16="http://schemas.microsoft.com/office/drawing/2014/main" id="{64D8757F-4E1F-404A-A7FE-A42EF0219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506664"/>
              <a:ext cx="0" cy="58738"/>
            </a:xfrm>
            <a:custGeom>
              <a:avLst/>
              <a:gdLst>
                <a:gd name="T0" fmla="*/ 113 h 113"/>
                <a:gd name="T1" fmla="*/ 56 h 113"/>
                <a:gd name="T2" fmla="*/ 0 h 1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3">
                  <a:moveTo>
                    <a:pt x="0" y="113"/>
                  </a:move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64">
              <a:extLst>
                <a:ext uri="{FF2B5EF4-FFF2-40B4-BE49-F238E27FC236}">
                  <a16:creationId xmlns:a16="http://schemas.microsoft.com/office/drawing/2014/main" id="{F2C6FC0A-D290-414D-9E9C-1572850D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132139"/>
              <a:ext cx="0" cy="107950"/>
            </a:xfrm>
            <a:custGeom>
              <a:avLst/>
              <a:gdLst>
                <a:gd name="T0" fmla="*/ 202 h 202"/>
                <a:gd name="T1" fmla="*/ 102 h 202"/>
                <a:gd name="T2" fmla="*/ 0 h 20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2">
                  <a:moveTo>
                    <a:pt x="0" y="202"/>
                  </a:moveTo>
                  <a:lnTo>
                    <a:pt x="0" y="10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65">
              <a:extLst>
                <a:ext uri="{FF2B5EF4-FFF2-40B4-BE49-F238E27FC236}">
                  <a16:creationId xmlns:a16="http://schemas.microsoft.com/office/drawing/2014/main" id="{3A2842FA-F34A-43D4-92CF-F5A083CA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3463926"/>
              <a:ext cx="0" cy="73025"/>
            </a:xfrm>
            <a:custGeom>
              <a:avLst/>
              <a:gdLst>
                <a:gd name="T0" fmla="*/ 139 h 139"/>
                <a:gd name="T1" fmla="*/ 70 h 139"/>
                <a:gd name="T2" fmla="*/ 0 h 13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9">
                  <a:moveTo>
                    <a:pt x="0" y="139"/>
                  </a:move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66">
              <a:extLst>
                <a:ext uri="{FF2B5EF4-FFF2-40B4-BE49-F238E27FC236}">
                  <a16:creationId xmlns:a16="http://schemas.microsoft.com/office/drawing/2014/main" id="{6122F830-3B97-479A-B16B-467BC3F05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679826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67">
              <a:extLst>
                <a:ext uri="{FF2B5EF4-FFF2-40B4-BE49-F238E27FC236}">
                  <a16:creationId xmlns:a16="http://schemas.microsoft.com/office/drawing/2014/main" id="{180C0B1F-9005-46A1-BD00-5BE1AA058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927476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8">
              <a:extLst>
                <a:ext uri="{FF2B5EF4-FFF2-40B4-BE49-F238E27FC236}">
                  <a16:creationId xmlns:a16="http://schemas.microsoft.com/office/drawing/2014/main" id="{114A6FC1-18EF-4D07-8F87-D875B4B6C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663" y="2411414"/>
              <a:ext cx="0" cy="58738"/>
            </a:xfrm>
            <a:custGeom>
              <a:avLst/>
              <a:gdLst>
                <a:gd name="T0" fmla="*/ 113 h 113"/>
                <a:gd name="T1" fmla="*/ 56 h 113"/>
                <a:gd name="T2" fmla="*/ 0 h 1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3">
                  <a:moveTo>
                    <a:pt x="0" y="113"/>
                  </a:move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69">
              <a:extLst>
                <a:ext uri="{FF2B5EF4-FFF2-40B4-BE49-F238E27FC236}">
                  <a16:creationId xmlns:a16="http://schemas.microsoft.com/office/drawing/2014/main" id="{CE861322-1F43-46FD-9F8E-9431BFF20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019426"/>
              <a:ext cx="0" cy="107950"/>
            </a:xfrm>
            <a:custGeom>
              <a:avLst/>
              <a:gdLst>
                <a:gd name="T0" fmla="*/ 203 h 203"/>
                <a:gd name="T1" fmla="*/ 102 h 203"/>
                <a:gd name="T2" fmla="*/ 0 h 2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3">
                  <a:moveTo>
                    <a:pt x="0" y="203"/>
                  </a:moveTo>
                  <a:lnTo>
                    <a:pt x="0" y="10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70">
              <a:extLst>
                <a:ext uri="{FF2B5EF4-FFF2-40B4-BE49-F238E27FC236}">
                  <a16:creationId xmlns:a16="http://schemas.microsoft.com/office/drawing/2014/main" id="{9A972C4A-23FB-482D-B00F-91FE0C54F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3330576"/>
              <a:ext cx="0" cy="73025"/>
            </a:xfrm>
            <a:custGeom>
              <a:avLst/>
              <a:gdLst>
                <a:gd name="T0" fmla="*/ 138 h 138"/>
                <a:gd name="T1" fmla="*/ 69 h 138"/>
                <a:gd name="T2" fmla="*/ 0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138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1">
              <a:extLst>
                <a:ext uri="{FF2B5EF4-FFF2-40B4-BE49-F238E27FC236}">
                  <a16:creationId xmlns:a16="http://schemas.microsoft.com/office/drawing/2014/main" id="{F48483ED-1F02-4975-885C-575DF2496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3530601"/>
              <a:ext cx="0" cy="87313"/>
            </a:xfrm>
            <a:custGeom>
              <a:avLst/>
              <a:gdLst>
                <a:gd name="T0" fmla="*/ 164 h 164"/>
                <a:gd name="T1" fmla="*/ 82 h 164"/>
                <a:gd name="T2" fmla="*/ 0 h 16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4">
                  <a:moveTo>
                    <a:pt x="0" y="164"/>
                  </a:move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3" name="Freeform 672">
              <a:extLst>
                <a:ext uri="{FF2B5EF4-FFF2-40B4-BE49-F238E27FC236}">
                  <a16:creationId xmlns:a16="http://schemas.microsoft.com/office/drawing/2014/main" id="{9DEC86C6-695D-4CE5-87CC-93855B31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768726"/>
              <a:ext cx="0" cy="87313"/>
            </a:xfrm>
            <a:custGeom>
              <a:avLst/>
              <a:gdLst>
                <a:gd name="T0" fmla="*/ 165 h 165"/>
                <a:gd name="T1" fmla="*/ 84 h 165"/>
                <a:gd name="T2" fmla="*/ 0 h 1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5">
                  <a:moveTo>
                    <a:pt x="0" y="165"/>
                  </a:move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4" name="Line 673">
              <a:extLst>
                <a:ext uri="{FF2B5EF4-FFF2-40B4-BE49-F238E27FC236}">
                  <a16:creationId xmlns:a16="http://schemas.microsoft.com/office/drawing/2014/main" id="{947ACDDC-0232-4DC0-87E8-FEDCB0CDF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06664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5" name="Line 674">
              <a:extLst>
                <a:ext uri="{FF2B5EF4-FFF2-40B4-BE49-F238E27FC236}">
                  <a16:creationId xmlns:a16="http://schemas.microsoft.com/office/drawing/2014/main" id="{EE73C9DB-C49C-41D5-85FC-9D7BA14B6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506664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6" name="Line 675">
              <a:extLst>
                <a:ext uri="{FF2B5EF4-FFF2-40B4-BE49-F238E27FC236}">
                  <a16:creationId xmlns:a16="http://schemas.microsoft.com/office/drawing/2014/main" id="{115595D2-5968-4991-8E28-70C7A6407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6540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7" name="Line 676">
              <a:extLst>
                <a:ext uri="{FF2B5EF4-FFF2-40B4-BE49-F238E27FC236}">
                  <a16:creationId xmlns:a16="http://schemas.microsoft.com/office/drawing/2014/main" id="{3E9E7A02-02B6-426E-A736-B6781FE21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56540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8" name="Line 677">
              <a:extLst>
                <a:ext uri="{FF2B5EF4-FFF2-40B4-BE49-F238E27FC236}">
                  <a16:creationId xmlns:a16="http://schemas.microsoft.com/office/drawing/2014/main" id="{A1D55053-60C8-44BE-A3EF-4BF8DE2C0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132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9" name="Line 678">
              <a:extLst>
                <a:ext uri="{FF2B5EF4-FFF2-40B4-BE49-F238E27FC236}">
                  <a16:creationId xmlns:a16="http://schemas.microsoft.com/office/drawing/2014/main" id="{01800371-759D-4B71-89F3-EAE8FFD01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132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0" name="Line 679">
              <a:extLst>
                <a:ext uri="{FF2B5EF4-FFF2-40B4-BE49-F238E27FC236}">
                  <a16:creationId xmlns:a16="http://schemas.microsoft.com/office/drawing/2014/main" id="{2594DE18-157E-430B-B879-18C556D48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2400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1" name="Line 680">
              <a:extLst>
                <a:ext uri="{FF2B5EF4-FFF2-40B4-BE49-F238E27FC236}">
                  <a16:creationId xmlns:a16="http://schemas.microsoft.com/office/drawing/2014/main" id="{21A12CFD-EC73-4CFC-B44A-636472FF8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2400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2" name="Line 681">
              <a:extLst>
                <a:ext uri="{FF2B5EF4-FFF2-40B4-BE49-F238E27FC236}">
                  <a16:creationId xmlns:a16="http://schemas.microsoft.com/office/drawing/2014/main" id="{F658644B-5D4A-4D76-81B5-8CD47E02D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4639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3" name="Line 682">
              <a:extLst>
                <a:ext uri="{FF2B5EF4-FFF2-40B4-BE49-F238E27FC236}">
                  <a16:creationId xmlns:a16="http://schemas.microsoft.com/office/drawing/2014/main" id="{3C3995E1-1B31-4B6A-9B7F-98E17F38D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4639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4" name="Line 683">
              <a:extLst>
                <a:ext uri="{FF2B5EF4-FFF2-40B4-BE49-F238E27FC236}">
                  <a16:creationId xmlns:a16="http://schemas.microsoft.com/office/drawing/2014/main" id="{565EFC0A-BB4A-4BF9-97AF-DB85E19B7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53695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5" name="Line 684">
              <a:extLst>
                <a:ext uri="{FF2B5EF4-FFF2-40B4-BE49-F238E27FC236}">
                  <a16:creationId xmlns:a16="http://schemas.microsoft.com/office/drawing/2014/main" id="{64BE4800-C94D-4147-A259-C6B1B877D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536951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6" name="Line 685">
              <a:extLst>
                <a:ext uri="{FF2B5EF4-FFF2-40B4-BE49-F238E27FC236}">
                  <a16:creationId xmlns:a16="http://schemas.microsoft.com/office/drawing/2014/main" id="{6011AE21-DC1C-449F-A141-897E1273E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6798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7" name="Line 686">
              <a:extLst>
                <a:ext uri="{FF2B5EF4-FFF2-40B4-BE49-F238E27FC236}">
                  <a16:creationId xmlns:a16="http://schemas.microsoft.com/office/drawing/2014/main" id="{1552CD65-AA45-4BDF-B732-A666D4576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67982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8" name="Line 687">
              <a:extLst>
                <a:ext uri="{FF2B5EF4-FFF2-40B4-BE49-F238E27FC236}">
                  <a16:creationId xmlns:a16="http://schemas.microsoft.com/office/drawing/2014/main" id="{44286C76-3B32-4697-BAE1-FF48D98FD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767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9" name="Line 688">
              <a:extLst>
                <a:ext uri="{FF2B5EF4-FFF2-40B4-BE49-F238E27FC236}">
                  <a16:creationId xmlns:a16="http://schemas.microsoft.com/office/drawing/2014/main" id="{3DE933EE-2543-4D1A-ACCE-157F302BB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76713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0" name="Line 689">
              <a:extLst>
                <a:ext uri="{FF2B5EF4-FFF2-40B4-BE49-F238E27FC236}">
                  <a16:creationId xmlns:a16="http://schemas.microsoft.com/office/drawing/2014/main" id="{5F4D2CC9-12AD-4D6D-9523-6D76CD980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92747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1" name="Line 690">
              <a:extLst>
                <a:ext uri="{FF2B5EF4-FFF2-40B4-BE49-F238E27FC236}">
                  <a16:creationId xmlns:a16="http://schemas.microsoft.com/office/drawing/2014/main" id="{55CC0C84-A181-413E-94BF-19EC2338EA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927476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2" name="Line 691">
              <a:extLst>
                <a:ext uri="{FF2B5EF4-FFF2-40B4-BE49-F238E27FC236}">
                  <a16:creationId xmlns:a16="http://schemas.microsoft.com/office/drawing/2014/main" id="{6EF2ED0C-E255-47A4-87C9-445FC702B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40147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3" name="Line 692">
              <a:extLst>
                <a:ext uri="{FF2B5EF4-FFF2-40B4-BE49-F238E27FC236}">
                  <a16:creationId xmlns:a16="http://schemas.microsoft.com/office/drawing/2014/main" id="{355AD4A2-21A8-4A9E-89C4-28AB1D7A4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4014789"/>
              <a:ext cx="28575" cy="0"/>
            </a:xfrm>
            <a:prstGeom prst="line">
              <a:avLst/>
            </a:prstGeom>
            <a:noFill/>
            <a:ln w="9525">
              <a:solidFill>
                <a:srgbClr val="5E7D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4" name="Line 693">
              <a:extLst>
                <a:ext uri="{FF2B5EF4-FFF2-40B4-BE49-F238E27FC236}">
                  <a16:creationId xmlns:a16="http://schemas.microsoft.com/office/drawing/2014/main" id="{3E8B5484-BD88-4A26-8550-2B51AC847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114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5" name="Line 694">
              <a:extLst>
                <a:ext uri="{FF2B5EF4-FFF2-40B4-BE49-F238E27FC236}">
                  <a16:creationId xmlns:a16="http://schemas.microsoft.com/office/drawing/2014/main" id="{6A8E1409-54A7-4688-9C7C-04DF0850F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4114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6" name="Line 695">
              <a:extLst>
                <a:ext uri="{FF2B5EF4-FFF2-40B4-BE49-F238E27FC236}">
                  <a16:creationId xmlns:a16="http://schemas.microsoft.com/office/drawing/2014/main" id="{5E50A818-956E-47D0-8F68-46B694D76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7015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7" name="Line 696">
              <a:extLst>
                <a:ext uri="{FF2B5EF4-FFF2-40B4-BE49-F238E27FC236}">
                  <a16:creationId xmlns:a16="http://schemas.microsoft.com/office/drawing/2014/main" id="{C68E7446-FE1C-44BF-9A8F-14FD7F2B9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96088" y="247015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8" name="Line 697">
              <a:extLst>
                <a:ext uri="{FF2B5EF4-FFF2-40B4-BE49-F238E27FC236}">
                  <a16:creationId xmlns:a16="http://schemas.microsoft.com/office/drawing/2014/main" id="{96B6BA7B-44D3-4739-8C88-57B59F201D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0194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9" name="Line 698">
              <a:extLst>
                <a:ext uri="{FF2B5EF4-FFF2-40B4-BE49-F238E27FC236}">
                  <a16:creationId xmlns:a16="http://schemas.microsoft.com/office/drawing/2014/main" id="{2B4796F6-08BD-4564-8362-337374F10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0194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0" name="Line 699">
              <a:extLst>
                <a:ext uri="{FF2B5EF4-FFF2-40B4-BE49-F238E27FC236}">
                  <a16:creationId xmlns:a16="http://schemas.microsoft.com/office/drawing/2014/main" id="{9B07C7D2-E1BC-4AED-9445-D70F84208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5363" y="31273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1" name="Line 700">
              <a:extLst>
                <a:ext uri="{FF2B5EF4-FFF2-40B4-BE49-F238E27FC236}">
                  <a16:creationId xmlns:a16="http://schemas.microsoft.com/office/drawing/2014/main" id="{54129911-599C-45A0-8030-C51BD86DA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6788" y="31273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2" name="Line 701">
              <a:extLst>
                <a:ext uri="{FF2B5EF4-FFF2-40B4-BE49-F238E27FC236}">
                  <a16:creationId xmlns:a16="http://schemas.microsoft.com/office/drawing/2014/main" id="{65813ECB-CC26-4C0A-9EF3-88CABC925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3305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3" name="Line 702">
              <a:extLst>
                <a:ext uri="{FF2B5EF4-FFF2-40B4-BE49-F238E27FC236}">
                  <a16:creationId xmlns:a16="http://schemas.microsoft.com/office/drawing/2014/main" id="{ABD3C948-3298-4013-B772-6FCBBEC5DF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33057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4" name="Line 703">
              <a:extLst>
                <a:ext uri="{FF2B5EF4-FFF2-40B4-BE49-F238E27FC236}">
                  <a16:creationId xmlns:a16="http://schemas.microsoft.com/office/drawing/2014/main" id="{2275D8CF-33FD-48C9-85DB-D423021EF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4475" y="3403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5" name="Line 704">
              <a:extLst>
                <a:ext uri="{FF2B5EF4-FFF2-40B4-BE49-F238E27FC236}">
                  <a16:creationId xmlns:a16="http://schemas.microsoft.com/office/drawing/2014/main" id="{3F8C914A-3516-4685-AB04-6ABAB7175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3403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6" name="Line 705">
              <a:extLst>
                <a:ext uri="{FF2B5EF4-FFF2-40B4-BE49-F238E27FC236}">
                  <a16:creationId xmlns:a16="http://schemas.microsoft.com/office/drawing/2014/main" id="{20C84856-8880-4053-B104-E8ACFF127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530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7" name="Line 706">
              <a:extLst>
                <a:ext uri="{FF2B5EF4-FFF2-40B4-BE49-F238E27FC236}">
                  <a16:creationId xmlns:a16="http://schemas.microsoft.com/office/drawing/2014/main" id="{B404023C-D51B-4328-9E50-15DBD5A7B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530601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8" name="Line 707">
              <a:extLst>
                <a:ext uri="{FF2B5EF4-FFF2-40B4-BE49-F238E27FC236}">
                  <a16:creationId xmlns:a16="http://schemas.microsoft.com/office/drawing/2014/main" id="{B60846FE-9CFA-4E6C-BC0A-3680CC0C8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3588" y="36179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9" name="Line 708">
              <a:extLst>
                <a:ext uri="{FF2B5EF4-FFF2-40B4-BE49-F238E27FC236}">
                  <a16:creationId xmlns:a16="http://schemas.microsoft.com/office/drawing/2014/main" id="{E2C03D62-DD34-4DBD-A759-46C6E8D66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5013" y="3617914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0" name="Line 709">
              <a:extLst>
                <a:ext uri="{FF2B5EF4-FFF2-40B4-BE49-F238E27FC236}">
                  <a16:creationId xmlns:a16="http://schemas.microsoft.com/office/drawing/2014/main" id="{5032123B-7AC0-46D5-844D-7299422F7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7687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1" name="Line 710">
              <a:extLst>
                <a:ext uri="{FF2B5EF4-FFF2-40B4-BE49-F238E27FC236}">
                  <a16:creationId xmlns:a16="http://schemas.microsoft.com/office/drawing/2014/main" id="{3DC517CA-8D7C-41D6-BB9C-52613E0564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768726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2" name="Line 711">
              <a:extLst>
                <a:ext uri="{FF2B5EF4-FFF2-40B4-BE49-F238E27FC236}">
                  <a16:creationId xmlns:a16="http://schemas.microsoft.com/office/drawing/2014/main" id="{D7114D00-BC33-4C30-8C4A-BBC50464F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700" y="3856039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3" name="Line 712">
              <a:extLst>
                <a:ext uri="{FF2B5EF4-FFF2-40B4-BE49-F238E27FC236}">
                  <a16:creationId xmlns:a16="http://schemas.microsoft.com/office/drawing/2014/main" id="{4876649D-BE94-46DB-A5BC-B236672BE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4125" y="3856039"/>
              <a:ext cx="28575" cy="0"/>
            </a:xfrm>
            <a:prstGeom prst="line">
              <a:avLst/>
            </a:prstGeom>
            <a:noFill/>
            <a:ln w="9525">
              <a:solidFill>
                <a:srgbClr val="DF96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4" name="Freeform 713">
              <a:extLst>
                <a:ext uri="{FF2B5EF4-FFF2-40B4-BE49-F238E27FC236}">
                  <a16:creationId xmlns:a16="http://schemas.microsoft.com/office/drawing/2014/main" id="{8EF18C6B-4D3D-4896-97CF-D7445495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2503489"/>
              <a:ext cx="68263" cy="65088"/>
            </a:xfrm>
            <a:custGeom>
              <a:avLst/>
              <a:gdLst>
                <a:gd name="T0" fmla="*/ 127 w 127"/>
                <a:gd name="T1" fmla="*/ 62 h 125"/>
                <a:gd name="T2" fmla="*/ 125 w 127"/>
                <a:gd name="T3" fmla="*/ 50 h 125"/>
                <a:gd name="T4" fmla="*/ 116 w 127"/>
                <a:gd name="T5" fmla="*/ 27 h 125"/>
                <a:gd name="T6" fmla="*/ 108 w 127"/>
                <a:gd name="T7" fmla="*/ 17 h 125"/>
                <a:gd name="T8" fmla="*/ 98 w 127"/>
                <a:gd name="T9" fmla="*/ 10 h 125"/>
                <a:gd name="T10" fmla="*/ 76 w 127"/>
                <a:gd name="T11" fmla="*/ 0 h 125"/>
                <a:gd name="T12" fmla="*/ 63 w 127"/>
                <a:gd name="T13" fmla="*/ 0 h 125"/>
                <a:gd name="T14" fmla="*/ 50 w 127"/>
                <a:gd name="T15" fmla="*/ 0 h 125"/>
                <a:gd name="T16" fmla="*/ 29 w 127"/>
                <a:gd name="T17" fmla="*/ 10 h 125"/>
                <a:gd name="T18" fmla="*/ 19 w 127"/>
                <a:gd name="T19" fmla="*/ 17 h 125"/>
                <a:gd name="T20" fmla="*/ 10 w 127"/>
                <a:gd name="T21" fmla="*/ 27 h 125"/>
                <a:gd name="T22" fmla="*/ 1 w 127"/>
                <a:gd name="T23" fmla="*/ 50 h 125"/>
                <a:gd name="T24" fmla="*/ 0 w 127"/>
                <a:gd name="T25" fmla="*/ 62 h 125"/>
                <a:gd name="T26" fmla="*/ 1 w 127"/>
                <a:gd name="T27" fmla="*/ 74 h 125"/>
                <a:gd name="T28" fmla="*/ 10 w 127"/>
                <a:gd name="T29" fmla="*/ 97 h 125"/>
                <a:gd name="T30" fmla="*/ 19 w 127"/>
                <a:gd name="T31" fmla="*/ 106 h 125"/>
                <a:gd name="T32" fmla="*/ 29 w 127"/>
                <a:gd name="T33" fmla="*/ 115 h 125"/>
                <a:gd name="T34" fmla="*/ 50 w 127"/>
                <a:gd name="T35" fmla="*/ 123 h 125"/>
                <a:gd name="T36" fmla="*/ 63 w 127"/>
                <a:gd name="T37" fmla="*/ 125 h 125"/>
                <a:gd name="T38" fmla="*/ 76 w 127"/>
                <a:gd name="T39" fmla="*/ 123 h 125"/>
                <a:gd name="T40" fmla="*/ 98 w 127"/>
                <a:gd name="T41" fmla="*/ 115 h 125"/>
                <a:gd name="T42" fmla="*/ 108 w 127"/>
                <a:gd name="T43" fmla="*/ 106 h 125"/>
                <a:gd name="T44" fmla="*/ 116 w 127"/>
                <a:gd name="T45" fmla="*/ 97 h 125"/>
                <a:gd name="T46" fmla="*/ 125 w 127"/>
                <a:gd name="T47" fmla="*/ 74 h 125"/>
                <a:gd name="T48" fmla="*/ 127 w 127"/>
                <a:gd name="T4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2"/>
                  </a:moveTo>
                  <a:lnTo>
                    <a:pt x="125" y="50"/>
                  </a:lnTo>
                  <a:lnTo>
                    <a:pt x="116" y="27"/>
                  </a:lnTo>
                  <a:lnTo>
                    <a:pt x="108" y="17"/>
                  </a:lnTo>
                  <a:lnTo>
                    <a:pt x="98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9" y="10"/>
                  </a:lnTo>
                  <a:lnTo>
                    <a:pt x="19" y="17"/>
                  </a:lnTo>
                  <a:lnTo>
                    <a:pt x="10" y="27"/>
                  </a:lnTo>
                  <a:lnTo>
                    <a:pt x="1" y="50"/>
                  </a:lnTo>
                  <a:lnTo>
                    <a:pt x="0" y="62"/>
                  </a:lnTo>
                  <a:lnTo>
                    <a:pt x="1" y="74"/>
                  </a:lnTo>
                  <a:lnTo>
                    <a:pt x="10" y="97"/>
                  </a:lnTo>
                  <a:lnTo>
                    <a:pt x="19" y="106"/>
                  </a:lnTo>
                  <a:lnTo>
                    <a:pt x="29" y="115"/>
                  </a:lnTo>
                  <a:lnTo>
                    <a:pt x="50" y="123"/>
                  </a:lnTo>
                  <a:lnTo>
                    <a:pt x="63" y="125"/>
                  </a:lnTo>
                  <a:lnTo>
                    <a:pt x="76" y="123"/>
                  </a:lnTo>
                  <a:lnTo>
                    <a:pt x="98" y="115"/>
                  </a:lnTo>
                  <a:lnTo>
                    <a:pt x="108" y="106"/>
                  </a:lnTo>
                  <a:lnTo>
                    <a:pt x="116" y="97"/>
                  </a:lnTo>
                  <a:lnTo>
                    <a:pt x="125" y="74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5" name="Freeform 714">
              <a:extLst>
                <a:ext uri="{FF2B5EF4-FFF2-40B4-BE49-F238E27FC236}">
                  <a16:creationId xmlns:a16="http://schemas.microsoft.com/office/drawing/2014/main" id="{1A9C178D-7ECB-4101-A5A7-3505713C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3152776"/>
              <a:ext cx="68263" cy="66675"/>
            </a:xfrm>
            <a:custGeom>
              <a:avLst/>
              <a:gdLst>
                <a:gd name="T0" fmla="*/ 127 w 127"/>
                <a:gd name="T1" fmla="*/ 63 h 125"/>
                <a:gd name="T2" fmla="*/ 126 w 127"/>
                <a:gd name="T3" fmla="*/ 50 h 125"/>
                <a:gd name="T4" fmla="*/ 117 w 127"/>
                <a:gd name="T5" fmla="*/ 27 h 125"/>
                <a:gd name="T6" fmla="*/ 108 w 127"/>
                <a:gd name="T7" fmla="*/ 18 h 125"/>
                <a:gd name="T8" fmla="*/ 100 w 127"/>
                <a:gd name="T9" fmla="*/ 10 h 125"/>
                <a:gd name="T10" fmla="*/ 77 w 127"/>
                <a:gd name="T11" fmla="*/ 1 h 125"/>
                <a:gd name="T12" fmla="*/ 64 w 127"/>
                <a:gd name="T13" fmla="*/ 0 h 125"/>
                <a:gd name="T14" fmla="*/ 51 w 127"/>
                <a:gd name="T15" fmla="*/ 1 h 125"/>
                <a:gd name="T16" fmla="*/ 29 w 127"/>
                <a:gd name="T17" fmla="*/ 10 h 125"/>
                <a:gd name="T18" fmla="*/ 19 w 127"/>
                <a:gd name="T19" fmla="*/ 18 h 125"/>
                <a:gd name="T20" fmla="*/ 10 w 127"/>
                <a:gd name="T21" fmla="*/ 27 h 125"/>
                <a:gd name="T22" fmla="*/ 2 w 127"/>
                <a:gd name="T23" fmla="*/ 50 h 125"/>
                <a:gd name="T24" fmla="*/ 0 w 127"/>
                <a:gd name="T25" fmla="*/ 63 h 125"/>
                <a:gd name="T26" fmla="*/ 2 w 127"/>
                <a:gd name="T27" fmla="*/ 74 h 125"/>
                <a:gd name="T28" fmla="*/ 10 w 127"/>
                <a:gd name="T29" fmla="*/ 97 h 125"/>
                <a:gd name="T30" fmla="*/ 19 w 127"/>
                <a:gd name="T31" fmla="*/ 107 h 125"/>
                <a:gd name="T32" fmla="*/ 29 w 127"/>
                <a:gd name="T33" fmla="*/ 115 h 125"/>
                <a:gd name="T34" fmla="*/ 51 w 127"/>
                <a:gd name="T35" fmla="*/ 125 h 125"/>
                <a:gd name="T36" fmla="*/ 64 w 127"/>
                <a:gd name="T37" fmla="*/ 125 h 125"/>
                <a:gd name="T38" fmla="*/ 77 w 127"/>
                <a:gd name="T39" fmla="*/ 125 h 125"/>
                <a:gd name="T40" fmla="*/ 100 w 127"/>
                <a:gd name="T41" fmla="*/ 115 h 125"/>
                <a:gd name="T42" fmla="*/ 108 w 127"/>
                <a:gd name="T43" fmla="*/ 107 h 125"/>
                <a:gd name="T44" fmla="*/ 117 w 127"/>
                <a:gd name="T45" fmla="*/ 97 h 125"/>
                <a:gd name="T46" fmla="*/ 126 w 127"/>
                <a:gd name="T47" fmla="*/ 74 h 125"/>
                <a:gd name="T48" fmla="*/ 127 w 127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3"/>
                  </a:moveTo>
                  <a:lnTo>
                    <a:pt x="126" y="50"/>
                  </a:lnTo>
                  <a:lnTo>
                    <a:pt x="117" y="27"/>
                  </a:lnTo>
                  <a:lnTo>
                    <a:pt x="108" y="18"/>
                  </a:lnTo>
                  <a:lnTo>
                    <a:pt x="100" y="10"/>
                  </a:lnTo>
                  <a:lnTo>
                    <a:pt x="77" y="1"/>
                  </a:lnTo>
                  <a:lnTo>
                    <a:pt x="64" y="0"/>
                  </a:lnTo>
                  <a:lnTo>
                    <a:pt x="51" y="1"/>
                  </a:lnTo>
                  <a:lnTo>
                    <a:pt x="29" y="10"/>
                  </a:lnTo>
                  <a:lnTo>
                    <a:pt x="19" y="18"/>
                  </a:lnTo>
                  <a:lnTo>
                    <a:pt x="10" y="27"/>
                  </a:lnTo>
                  <a:lnTo>
                    <a:pt x="2" y="50"/>
                  </a:lnTo>
                  <a:lnTo>
                    <a:pt x="0" y="63"/>
                  </a:lnTo>
                  <a:lnTo>
                    <a:pt x="2" y="74"/>
                  </a:lnTo>
                  <a:lnTo>
                    <a:pt x="10" y="97"/>
                  </a:lnTo>
                  <a:lnTo>
                    <a:pt x="19" y="107"/>
                  </a:lnTo>
                  <a:lnTo>
                    <a:pt x="29" y="115"/>
                  </a:lnTo>
                  <a:lnTo>
                    <a:pt x="51" y="125"/>
                  </a:lnTo>
                  <a:lnTo>
                    <a:pt x="64" y="125"/>
                  </a:lnTo>
                  <a:lnTo>
                    <a:pt x="77" y="125"/>
                  </a:lnTo>
                  <a:lnTo>
                    <a:pt x="100" y="115"/>
                  </a:lnTo>
                  <a:lnTo>
                    <a:pt x="108" y="107"/>
                  </a:lnTo>
                  <a:lnTo>
                    <a:pt x="117" y="97"/>
                  </a:lnTo>
                  <a:lnTo>
                    <a:pt x="126" y="74"/>
                  </a:lnTo>
                  <a:lnTo>
                    <a:pt x="127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6" name="Freeform 715">
              <a:extLst>
                <a:ext uri="{FF2B5EF4-FFF2-40B4-BE49-F238E27FC236}">
                  <a16:creationId xmlns:a16="http://schemas.microsoft.com/office/drawing/2014/main" id="{1092ABC3-12E0-423E-8BE5-BEB6BB893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467101"/>
              <a:ext cx="66675" cy="66675"/>
            </a:xfrm>
            <a:custGeom>
              <a:avLst/>
              <a:gdLst>
                <a:gd name="T0" fmla="*/ 126 w 126"/>
                <a:gd name="T1" fmla="*/ 63 h 125"/>
                <a:gd name="T2" fmla="*/ 125 w 126"/>
                <a:gd name="T3" fmla="*/ 50 h 125"/>
                <a:gd name="T4" fmla="*/ 116 w 126"/>
                <a:gd name="T5" fmla="*/ 27 h 125"/>
                <a:gd name="T6" fmla="*/ 108 w 126"/>
                <a:gd name="T7" fmla="*/ 18 h 125"/>
                <a:gd name="T8" fmla="*/ 99 w 126"/>
                <a:gd name="T9" fmla="*/ 10 h 125"/>
                <a:gd name="T10" fmla="*/ 76 w 126"/>
                <a:gd name="T11" fmla="*/ 0 h 125"/>
                <a:gd name="T12" fmla="*/ 63 w 126"/>
                <a:gd name="T13" fmla="*/ 0 h 125"/>
                <a:gd name="T14" fmla="*/ 52 w 126"/>
                <a:gd name="T15" fmla="*/ 0 h 125"/>
                <a:gd name="T16" fmla="*/ 29 w 126"/>
                <a:gd name="T17" fmla="*/ 10 h 125"/>
                <a:gd name="T18" fmla="*/ 18 w 126"/>
                <a:gd name="T19" fmla="*/ 18 h 125"/>
                <a:gd name="T20" fmla="*/ 11 w 126"/>
                <a:gd name="T21" fmla="*/ 27 h 125"/>
                <a:gd name="T22" fmla="*/ 1 w 126"/>
                <a:gd name="T23" fmla="*/ 50 h 125"/>
                <a:gd name="T24" fmla="*/ 0 w 126"/>
                <a:gd name="T25" fmla="*/ 63 h 125"/>
                <a:gd name="T26" fmla="*/ 1 w 126"/>
                <a:gd name="T27" fmla="*/ 74 h 125"/>
                <a:gd name="T28" fmla="*/ 11 w 126"/>
                <a:gd name="T29" fmla="*/ 97 h 125"/>
                <a:gd name="T30" fmla="*/ 18 w 126"/>
                <a:gd name="T31" fmla="*/ 106 h 125"/>
                <a:gd name="T32" fmla="*/ 29 w 126"/>
                <a:gd name="T33" fmla="*/ 115 h 125"/>
                <a:gd name="T34" fmla="*/ 52 w 126"/>
                <a:gd name="T35" fmla="*/ 125 h 125"/>
                <a:gd name="T36" fmla="*/ 63 w 126"/>
                <a:gd name="T37" fmla="*/ 125 h 125"/>
                <a:gd name="T38" fmla="*/ 76 w 126"/>
                <a:gd name="T39" fmla="*/ 125 h 125"/>
                <a:gd name="T40" fmla="*/ 99 w 126"/>
                <a:gd name="T41" fmla="*/ 115 h 125"/>
                <a:gd name="T42" fmla="*/ 108 w 126"/>
                <a:gd name="T43" fmla="*/ 106 h 125"/>
                <a:gd name="T44" fmla="*/ 116 w 126"/>
                <a:gd name="T45" fmla="*/ 97 h 125"/>
                <a:gd name="T46" fmla="*/ 125 w 126"/>
                <a:gd name="T47" fmla="*/ 74 h 125"/>
                <a:gd name="T48" fmla="*/ 126 w 126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25">
                  <a:moveTo>
                    <a:pt x="126" y="63"/>
                  </a:moveTo>
                  <a:lnTo>
                    <a:pt x="125" y="50"/>
                  </a:lnTo>
                  <a:lnTo>
                    <a:pt x="116" y="27"/>
                  </a:lnTo>
                  <a:lnTo>
                    <a:pt x="108" y="18"/>
                  </a:lnTo>
                  <a:lnTo>
                    <a:pt x="99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2" y="0"/>
                  </a:lnTo>
                  <a:lnTo>
                    <a:pt x="29" y="10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4"/>
                  </a:lnTo>
                  <a:lnTo>
                    <a:pt x="11" y="97"/>
                  </a:lnTo>
                  <a:lnTo>
                    <a:pt x="18" y="106"/>
                  </a:lnTo>
                  <a:lnTo>
                    <a:pt x="29" y="115"/>
                  </a:lnTo>
                  <a:lnTo>
                    <a:pt x="52" y="125"/>
                  </a:lnTo>
                  <a:lnTo>
                    <a:pt x="63" y="125"/>
                  </a:lnTo>
                  <a:lnTo>
                    <a:pt x="76" y="125"/>
                  </a:lnTo>
                  <a:lnTo>
                    <a:pt x="99" y="115"/>
                  </a:lnTo>
                  <a:lnTo>
                    <a:pt x="108" y="106"/>
                  </a:lnTo>
                  <a:lnTo>
                    <a:pt x="116" y="97"/>
                  </a:lnTo>
                  <a:lnTo>
                    <a:pt x="125" y="74"/>
                  </a:lnTo>
                  <a:lnTo>
                    <a:pt x="126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7" name="Freeform 716">
              <a:extLst>
                <a:ext uri="{FF2B5EF4-FFF2-40B4-BE49-F238E27FC236}">
                  <a16:creationId xmlns:a16="http://schemas.microsoft.com/office/drawing/2014/main" id="{20AA479A-30B9-43B1-8A4F-FD2B8AE6C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0" y="3690939"/>
              <a:ext cx="66675" cy="65088"/>
            </a:xfrm>
            <a:custGeom>
              <a:avLst/>
              <a:gdLst>
                <a:gd name="T0" fmla="*/ 125 w 125"/>
                <a:gd name="T1" fmla="*/ 63 h 125"/>
                <a:gd name="T2" fmla="*/ 125 w 125"/>
                <a:gd name="T3" fmla="*/ 50 h 125"/>
                <a:gd name="T4" fmla="*/ 115 w 125"/>
                <a:gd name="T5" fmla="*/ 27 h 125"/>
                <a:gd name="T6" fmla="*/ 106 w 125"/>
                <a:gd name="T7" fmla="*/ 19 h 125"/>
                <a:gd name="T8" fmla="*/ 97 w 125"/>
                <a:gd name="T9" fmla="*/ 10 h 125"/>
                <a:gd name="T10" fmla="*/ 74 w 125"/>
                <a:gd name="T11" fmla="*/ 1 h 125"/>
                <a:gd name="T12" fmla="*/ 61 w 125"/>
                <a:gd name="T13" fmla="*/ 0 h 125"/>
                <a:gd name="T14" fmla="*/ 50 w 125"/>
                <a:gd name="T15" fmla="*/ 1 h 125"/>
                <a:gd name="T16" fmla="*/ 27 w 125"/>
                <a:gd name="T17" fmla="*/ 10 h 125"/>
                <a:gd name="T18" fmla="*/ 17 w 125"/>
                <a:gd name="T19" fmla="*/ 19 h 125"/>
                <a:gd name="T20" fmla="*/ 10 w 125"/>
                <a:gd name="T21" fmla="*/ 27 h 125"/>
                <a:gd name="T22" fmla="*/ 0 w 125"/>
                <a:gd name="T23" fmla="*/ 50 h 125"/>
                <a:gd name="T24" fmla="*/ 0 w 125"/>
                <a:gd name="T25" fmla="*/ 63 h 125"/>
                <a:gd name="T26" fmla="*/ 0 w 125"/>
                <a:gd name="T27" fmla="*/ 75 h 125"/>
                <a:gd name="T28" fmla="*/ 10 w 125"/>
                <a:gd name="T29" fmla="*/ 98 h 125"/>
                <a:gd name="T30" fmla="*/ 17 w 125"/>
                <a:gd name="T31" fmla="*/ 108 h 125"/>
                <a:gd name="T32" fmla="*/ 27 w 125"/>
                <a:gd name="T33" fmla="*/ 115 h 125"/>
                <a:gd name="T34" fmla="*/ 50 w 125"/>
                <a:gd name="T35" fmla="*/ 125 h 125"/>
                <a:gd name="T36" fmla="*/ 61 w 125"/>
                <a:gd name="T37" fmla="*/ 125 h 125"/>
                <a:gd name="T38" fmla="*/ 74 w 125"/>
                <a:gd name="T39" fmla="*/ 125 h 125"/>
                <a:gd name="T40" fmla="*/ 97 w 125"/>
                <a:gd name="T41" fmla="*/ 115 h 125"/>
                <a:gd name="T42" fmla="*/ 106 w 125"/>
                <a:gd name="T43" fmla="*/ 108 h 125"/>
                <a:gd name="T44" fmla="*/ 115 w 125"/>
                <a:gd name="T45" fmla="*/ 98 h 125"/>
                <a:gd name="T46" fmla="*/ 125 w 125"/>
                <a:gd name="T47" fmla="*/ 75 h 125"/>
                <a:gd name="T48" fmla="*/ 125 w 125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5">
                  <a:moveTo>
                    <a:pt x="125" y="63"/>
                  </a:moveTo>
                  <a:lnTo>
                    <a:pt x="125" y="50"/>
                  </a:lnTo>
                  <a:lnTo>
                    <a:pt x="115" y="27"/>
                  </a:lnTo>
                  <a:lnTo>
                    <a:pt x="106" y="19"/>
                  </a:lnTo>
                  <a:lnTo>
                    <a:pt x="97" y="10"/>
                  </a:lnTo>
                  <a:lnTo>
                    <a:pt x="74" y="1"/>
                  </a:lnTo>
                  <a:lnTo>
                    <a:pt x="61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7" y="19"/>
                  </a:lnTo>
                  <a:lnTo>
                    <a:pt x="10" y="2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5"/>
                  </a:lnTo>
                  <a:lnTo>
                    <a:pt x="10" y="98"/>
                  </a:lnTo>
                  <a:lnTo>
                    <a:pt x="17" y="108"/>
                  </a:lnTo>
                  <a:lnTo>
                    <a:pt x="27" y="115"/>
                  </a:lnTo>
                  <a:lnTo>
                    <a:pt x="50" y="125"/>
                  </a:lnTo>
                  <a:lnTo>
                    <a:pt x="61" y="125"/>
                  </a:lnTo>
                  <a:lnTo>
                    <a:pt x="74" y="125"/>
                  </a:lnTo>
                  <a:lnTo>
                    <a:pt x="97" y="115"/>
                  </a:lnTo>
                  <a:lnTo>
                    <a:pt x="106" y="108"/>
                  </a:lnTo>
                  <a:lnTo>
                    <a:pt x="115" y="98"/>
                  </a:lnTo>
                  <a:lnTo>
                    <a:pt x="125" y="75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8" name="Freeform 717">
              <a:extLst>
                <a:ext uri="{FF2B5EF4-FFF2-40B4-BE49-F238E27FC236}">
                  <a16:creationId xmlns:a16="http://schemas.microsoft.com/office/drawing/2014/main" id="{FA257F86-855D-4517-8AFB-AA4CBDA75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937001"/>
              <a:ext cx="66675" cy="66675"/>
            </a:xfrm>
            <a:custGeom>
              <a:avLst/>
              <a:gdLst>
                <a:gd name="T0" fmla="*/ 125 w 125"/>
                <a:gd name="T1" fmla="*/ 63 h 124"/>
                <a:gd name="T2" fmla="*/ 125 w 125"/>
                <a:gd name="T3" fmla="*/ 50 h 124"/>
                <a:gd name="T4" fmla="*/ 115 w 125"/>
                <a:gd name="T5" fmla="*/ 27 h 124"/>
                <a:gd name="T6" fmla="*/ 108 w 125"/>
                <a:gd name="T7" fmla="*/ 18 h 124"/>
                <a:gd name="T8" fmla="*/ 98 w 125"/>
                <a:gd name="T9" fmla="*/ 10 h 124"/>
                <a:gd name="T10" fmla="*/ 75 w 125"/>
                <a:gd name="T11" fmla="*/ 1 h 124"/>
                <a:gd name="T12" fmla="*/ 63 w 125"/>
                <a:gd name="T13" fmla="*/ 0 h 124"/>
                <a:gd name="T14" fmla="*/ 50 w 125"/>
                <a:gd name="T15" fmla="*/ 1 h 124"/>
                <a:gd name="T16" fmla="*/ 27 w 125"/>
                <a:gd name="T17" fmla="*/ 10 h 124"/>
                <a:gd name="T18" fmla="*/ 19 w 125"/>
                <a:gd name="T19" fmla="*/ 18 h 124"/>
                <a:gd name="T20" fmla="*/ 10 w 125"/>
                <a:gd name="T21" fmla="*/ 27 h 124"/>
                <a:gd name="T22" fmla="*/ 0 w 125"/>
                <a:gd name="T23" fmla="*/ 50 h 124"/>
                <a:gd name="T24" fmla="*/ 0 w 125"/>
                <a:gd name="T25" fmla="*/ 63 h 124"/>
                <a:gd name="T26" fmla="*/ 0 w 125"/>
                <a:gd name="T27" fmla="*/ 74 h 124"/>
                <a:gd name="T28" fmla="*/ 10 w 125"/>
                <a:gd name="T29" fmla="*/ 97 h 124"/>
                <a:gd name="T30" fmla="*/ 19 w 125"/>
                <a:gd name="T31" fmla="*/ 107 h 124"/>
                <a:gd name="T32" fmla="*/ 27 w 125"/>
                <a:gd name="T33" fmla="*/ 114 h 124"/>
                <a:gd name="T34" fmla="*/ 50 w 125"/>
                <a:gd name="T35" fmla="*/ 124 h 124"/>
                <a:gd name="T36" fmla="*/ 63 w 125"/>
                <a:gd name="T37" fmla="*/ 124 h 124"/>
                <a:gd name="T38" fmla="*/ 75 w 125"/>
                <a:gd name="T39" fmla="*/ 124 h 124"/>
                <a:gd name="T40" fmla="*/ 98 w 125"/>
                <a:gd name="T41" fmla="*/ 114 h 124"/>
                <a:gd name="T42" fmla="*/ 108 w 125"/>
                <a:gd name="T43" fmla="*/ 107 h 124"/>
                <a:gd name="T44" fmla="*/ 115 w 125"/>
                <a:gd name="T45" fmla="*/ 97 h 124"/>
                <a:gd name="T46" fmla="*/ 125 w 125"/>
                <a:gd name="T47" fmla="*/ 74 h 124"/>
                <a:gd name="T48" fmla="*/ 125 w 125"/>
                <a:gd name="T49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4">
                  <a:moveTo>
                    <a:pt x="125" y="63"/>
                  </a:moveTo>
                  <a:lnTo>
                    <a:pt x="125" y="50"/>
                  </a:lnTo>
                  <a:lnTo>
                    <a:pt x="115" y="27"/>
                  </a:lnTo>
                  <a:lnTo>
                    <a:pt x="108" y="18"/>
                  </a:lnTo>
                  <a:lnTo>
                    <a:pt x="98" y="10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9" y="18"/>
                  </a:lnTo>
                  <a:lnTo>
                    <a:pt x="10" y="2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4"/>
                  </a:lnTo>
                  <a:lnTo>
                    <a:pt x="10" y="97"/>
                  </a:lnTo>
                  <a:lnTo>
                    <a:pt x="19" y="107"/>
                  </a:lnTo>
                  <a:lnTo>
                    <a:pt x="27" y="114"/>
                  </a:lnTo>
                  <a:lnTo>
                    <a:pt x="50" y="124"/>
                  </a:lnTo>
                  <a:lnTo>
                    <a:pt x="63" y="124"/>
                  </a:lnTo>
                  <a:lnTo>
                    <a:pt x="75" y="124"/>
                  </a:lnTo>
                  <a:lnTo>
                    <a:pt x="98" y="114"/>
                  </a:lnTo>
                  <a:lnTo>
                    <a:pt x="108" y="107"/>
                  </a:lnTo>
                  <a:lnTo>
                    <a:pt x="115" y="97"/>
                  </a:lnTo>
                  <a:lnTo>
                    <a:pt x="125" y="74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5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9" name="Freeform 718">
              <a:extLst>
                <a:ext uri="{FF2B5EF4-FFF2-40B4-BE49-F238E27FC236}">
                  <a16:creationId xmlns:a16="http://schemas.microsoft.com/office/drawing/2014/main" id="{1B3B2648-FEBB-4AE7-9D00-9FCD9C6FE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325" y="2408239"/>
              <a:ext cx="68263" cy="65088"/>
            </a:xfrm>
            <a:custGeom>
              <a:avLst/>
              <a:gdLst>
                <a:gd name="T0" fmla="*/ 127 w 127"/>
                <a:gd name="T1" fmla="*/ 62 h 125"/>
                <a:gd name="T2" fmla="*/ 125 w 127"/>
                <a:gd name="T3" fmla="*/ 51 h 125"/>
                <a:gd name="T4" fmla="*/ 116 w 127"/>
                <a:gd name="T5" fmla="*/ 28 h 125"/>
                <a:gd name="T6" fmla="*/ 108 w 127"/>
                <a:gd name="T7" fmla="*/ 18 h 125"/>
                <a:gd name="T8" fmla="*/ 98 w 127"/>
                <a:gd name="T9" fmla="*/ 10 h 125"/>
                <a:gd name="T10" fmla="*/ 76 w 127"/>
                <a:gd name="T11" fmla="*/ 0 h 125"/>
                <a:gd name="T12" fmla="*/ 63 w 127"/>
                <a:gd name="T13" fmla="*/ 0 h 125"/>
                <a:gd name="T14" fmla="*/ 50 w 127"/>
                <a:gd name="T15" fmla="*/ 0 h 125"/>
                <a:gd name="T16" fmla="*/ 29 w 127"/>
                <a:gd name="T17" fmla="*/ 10 h 125"/>
                <a:gd name="T18" fmla="*/ 19 w 127"/>
                <a:gd name="T19" fmla="*/ 18 h 125"/>
                <a:gd name="T20" fmla="*/ 10 w 127"/>
                <a:gd name="T21" fmla="*/ 28 h 125"/>
                <a:gd name="T22" fmla="*/ 1 w 127"/>
                <a:gd name="T23" fmla="*/ 51 h 125"/>
                <a:gd name="T24" fmla="*/ 0 w 127"/>
                <a:gd name="T25" fmla="*/ 62 h 125"/>
                <a:gd name="T26" fmla="*/ 1 w 127"/>
                <a:gd name="T27" fmla="*/ 75 h 125"/>
                <a:gd name="T28" fmla="*/ 10 w 127"/>
                <a:gd name="T29" fmla="*/ 98 h 125"/>
                <a:gd name="T30" fmla="*/ 19 w 127"/>
                <a:gd name="T31" fmla="*/ 107 h 125"/>
                <a:gd name="T32" fmla="*/ 29 w 127"/>
                <a:gd name="T33" fmla="*/ 115 h 125"/>
                <a:gd name="T34" fmla="*/ 50 w 127"/>
                <a:gd name="T35" fmla="*/ 125 h 125"/>
                <a:gd name="T36" fmla="*/ 63 w 127"/>
                <a:gd name="T37" fmla="*/ 125 h 125"/>
                <a:gd name="T38" fmla="*/ 76 w 127"/>
                <a:gd name="T39" fmla="*/ 125 h 125"/>
                <a:gd name="T40" fmla="*/ 98 w 127"/>
                <a:gd name="T41" fmla="*/ 115 h 125"/>
                <a:gd name="T42" fmla="*/ 108 w 127"/>
                <a:gd name="T43" fmla="*/ 107 h 125"/>
                <a:gd name="T44" fmla="*/ 116 w 127"/>
                <a:gd name="T45" fmla="*/ 98 h 125"/>
                <a:gd name="T46" fmla="*/ 125 w 127"/>
                <a:gd name="T47" fmla="*/ 75 h 125"/>
                <a:gd name="T48" fmla="*/ 127 w 127"/>
                <a:gd name="T4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2"/>
                  </a:moveTo>
                  <a:lnTo>
                    <a:pt x="125" y="51"/>
                  </a:lnTo>
                  <a:lnTo>
                    <a:pt x="116" y="28"/>
                  </a:lnTo>
                  <a:lnTo>
                    <a:pt x="108" y="18"/>
                  </a:lnTo>
                  <a:lnTo>
                    <a:pt x="98" y="1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9" y="10"/>
                  </a:lnTo>
                  <a:lnTo>
                    <a:pt x="19" y="18"/>
                  </a:lnTo>
                  <a:lnTo>
                    <a:pt x="10" y="28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1" y="75"/>
                  </a:lnTo>
                  <a:lnTo>
                    <a:pt x="10" y="98"/>
                  </a:lnTo>
                  <a:lnTo>
                    <a:pt x="19" y="107"/>
                  </a:lnTo>
                  <a:lnTo>
                    <a:pt x="29" y="115"/>
                  </a:lnTo>
                  <a:lnTo>
                    <a:pt x="50" y="125"/>
                  </a:lnTo>
                  <a:lnTo>
                    <a:pt x="63" y="125"/>
                  </a:lnTo>
                  <a:lnTo>
                    <a:pt x="76" y="125"/>
                  </a:lnTo>
                  <a:lnTo>
                    <a:pt x="98" y="115"/>
                  </a:lnTo>
                  <a:lnTo>
                    <a:pt x="108" y="107"/>
                  </a:lnTo>
                  <a:lnTo>
                    <a:pt x="116" y="98"/>
                  </a:lnTo>
                  <a:lnTo>
                    <a:pt x="125" y="75"/>
                  </a:lnTo>
                  <a:lnTo>
                    <a:pt x="127" y="62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0" name="Freeform 719">
              <a:extLst>
                <a:ext uri="{FF2B5EF4-FFF2-40B4-BE49-F238E27FC236}">
                  <a16:creationId xmlns:a16="http://schemas.microsoft.com/office/drawing/2014/main" id="{608F5101-B100-4496-B860-DE7DAF107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3040064"/>
              <a:ext cx="68263" cy="66675"/>
            </a:xfrm>
            <a:custGeom>
              <a:avLst/>
              <a:gdLst>
                <a:gd name="T0" fmla="*/ 127 w 127"/>
                <a:gd name="T1" fmla="*/ 63 h 125"/>
                <a:gd name="T2" fmla="*/ 126 w 127"/>
                <a:gd name="T3" fmla="*/ 50 h 125"/>
                <a:gd name="T4" fmla="*/ 117 w 127"/>
                <a:gd name="T5" fmla="*/ 27 h 125"/>
                <a:gd name="T6" fmla="*/ 108 w 127"/>
                <a:gd name="T7" fmla="*/ 19 h 125"/>
                <a:gd name="T8" fmla="*/ 100 w 127"/>
                <a:gd name="T9" fmla="*/ 10 h 125"/>
                <a:gd name="T10" fmla="*/ 77 w 127"/>
                <a:gd name="T11" fmla="*/ 0 h 125"/>
                <a:gd name="T12" fmla="*/ 64 w 127"/>
                <a:gd name="T13" fmla="*/ 0 h 125"/>
                <a:gd name="T14" fmla="*/ 51 w 127"/>
                <a:gd name="T15" fmla="*/ 0 h 125"/>
                <a:gd name="T16" fmla="*/ 29 w 127"/>
                <a:gd name="T17" fmla="*/ 10 h 125"/>
                <a:gd name="T18" fmla="*/ 19 w 127"/>
                <a:gd name="T19" fmla="*/ 19 h 125"/>
                <a:gd name="T20" fmla="*/ 10 w 127"/>
                <a:gd name="T21" fmla="*/ 27 h 125"/>
                <a:gd name="T22" fmla="*/ 2 w 127"/>
                <a:gd name="T23" fmla="*/ 50 h 125"/>
                <a:gd name="T24" fmla="*/ 0 w 127"/>
                <a:gd name="T25" fmla="*/ 63 h 125"/>
                <a:gd name="T26" fmla="*/ 2 w 127"/>
                <a:gd name="T27" fmla="*/ 75 h 125"/>
                <a:gd name="T28" fmla="*/ 10 w 127"/>
                <a:gd name="T29" fmla="*/ 98 h 125"/>
                <a:gd name="T30" fmla="*/ 19 w 127"/>
                <a:gd name="T31" fmla="*/ 108 h 125"/>
                <a:gd name="T32" fmla="*/ 29 w 127"/>
                <a:gd name="T33" fmla="*/ 115 h 125"/>
                <a:gd name="T34" fmla="*/ 51 w 127"/>
                <a:gd name="T35" fmla="*/ 125 h 125"/>
                <a:gd name="T36" fmla="*/ 64 w 127"/>
                <a:gd name="T37" fmla="*/ 125 h 125"/>
                <a:gd name="T38" fmla="*/ 77 w 127"/>
                <a:gd name="T39" fmla="*/ 125 h 125"/>
                <a:gd name="T40" fmla="*/ 100 w 127"/>
                <a:gd name="T41" fmla="*/ 115 h 125"/>
                <a:gd name="T42" fmla="*/ 108 w 127"/>
                <a:gd name="T43" fmla="*/ 108 h 125"/>
                <a:gd name="T44" fmla="*/ 117 w 127"/>
                <a:gd name="T45" fmla="*/ 98 h 125"/>
                <a:gd name="T46" fmla="*/ 126 w 127"/>
                <a:gd name="T47" fmla="*/ 75 h 125"/>
                <a:gd name="T48" fmla="*/ 127 w 127"/>
                <a:gd name="T49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25">
                  <a:moveTo>
                    <a:pt x="127" y="63"/>
                  </a:moveTo>
                  <a:lnTo>
                    <a:pt x="126" y="50"/>
                  </a:lnTo>
                  <a:lnTo>
                    <a:pt x="117" y="27"/>
                  </a:lnTo>
                  <a:lnTo>
                    <a:pt x="108" y="19"/>
                  </a:lnTo>
                  <a:lnTo>
                    <a:pt x="100" y="10"/>
                  </a:lnTo>
                  <a:lnTo>
                    <a:pt x="77" y="0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29" y="10"/>
                  </a:lnTo>
                  <a:lnTo>
                    <a:pt x="19" y="19"/>
                  </a:lnTo>
                  <a:lnTo>
                    <a:pt x="10" y="27"/>
                  </a:lnTo>
                  <a:lnTo>
                    <a:pt x="2" y="50"/>
                  </a:lnTo>
                  <a:lnTo>
                    <a:pt x="0" y="63"/>
                  </a:lnTo>
                  <a:lnTo>
                    <a:pt x="2" y="75"/>
                  </a:lnTo>
                  <a:lnTo>
                    <a:pt x="10" y="98"/>
                  </a:lnTo>
                  <a:lnTo>
                    <a:pt x="19" y="108"/>
                  </a:lnTo>
                  <a:lnTo>
                    <a:pt x="29" y="115"/>
                  </a:lnTo>
                  <a:lnTo>
                    <a:pt x="51" y="125"/>
                  </a:lnTo>
                  <a:lnTo>
                    <a:pt x="64" y="125"/>
                  </a:lnTo>
                  <a:lnTo>
                    <a:pt x="77" y="125"/>
                  </a:lnTo>
                  <a:lnTo>
                    <a:pt x="100" y="115"/>
                  </a:lnTo>
                  <a:lnTo>
                    <a:pt x="108" y="108"/>
                  </a:lnTo>
                  <a:lnTo>
                    <a:pt x="117" y="98"/>
                  </a:lnTo>
                  <a:lnTo>
                    <a:pt x="126" y="75"/>
                  </a:lnTo>
                  <a:lnTo>
                    <a:pt x="127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1" name="Freeform 720">
              <a:extLst>
                <a:ext uri="{FF2B5EF4-FFF2-40B4-BE49-F238E27FC236}">
                  <a16:creationId xmlns:a16="http://schemas.microsoft.com/office/drawing/2014/main" id="{40E4E6DA-0A35-4DFA-BC02-1E932B19A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333751"/>
              <a:ext cx="66675" cy="66675"/>
            </a:xfrm>
            <a:custGeom>
              <a:avLst/>
              <a:gdLst>
                <a:gd name="T0" fmla="*/ 126 w 126"/>
                <a:gd name="T1" fmla="*/ 63 h 126"/>
                <a:gd name="T2" fmla="*/ 125 w 126"/>
                <a:gd name="T3" fmla="*/ 50 h 126"/>
                <a:gd name="T4" fmla="*/ 116 w 126"/>
                <a:gd name="T5" fmla="*/ 28 h 126"/>
                <a:gd name="T6" fmla="*/ 108 w 126"/>
                <a:gd name="T7" fmla="*/ 18 h 126"/>
                <a:gd name="T8" fmla="*/ 99 w 126"/>
                <a:gd name="T9" fmla="*/ 10 h 126"/>
                <a:gd name="T10" fmla="*/ 76 w 126"/>
                <a:gd name="T11" fmla="*/ 1 h 126"/>
                <a:gd name="T12" fmla="*/ 63 w 126"/>
                <a:gd name="T13" fmla="*/ 0 h 126"/>
                <a:gd name="T14" fmla="*/ 52 w 126"/>
                <a:gd name="T15" fmla="*/ 1 h 126"/>
                <a:gd name="T16" fmla="*/ 29 w 126"/>
                <a:gd name="T17" fmla="*/ 10 h 126"/>
                <a:gd name="T18" fmla="*/ 18 w 126"/>
                <a:gd name="T19" fmla="*/ 18 h 126"/>
                <a:gd name="T20" fmla="*/ 11 w 126"/>
                <a:gd name="T21" fmla="*/ 28 h 126"/>
                <a:gd name="T22" fmla="*/ 1 w 126"/>
                <a:gd name="T23" fmla="*/ 50 h 126"/>
                <a:gd name="T24" fmla="*/ 0 w 126"/>
                <a:gd name="T25" fmla="*/ 63 h 126"/>
                <a:gd name="T26" fmla="*/ 1 w 126"/>
                <a:gd name="T27" fmla="*/ 76 h 126"/>
                <a:gd name="T28" fmla="*/ 11 w 126"/>
                <a:gd name="T29" fmla="*/ 97 h 126"/>
                <a:gd name="T30" fmla="*/ 18 w 126"/>
                <a:gd name="T31" fmla="*/ 107 h 126"/>
                <a:gd name="T32" fmla="*/ 29 w 126"/>
                <a:gd name="T33" fmla="*/ 116 h 126"/>
                <a:gd name="T34" fmla="*/ 52 w 126"/>
                <a:gd name="T35" fmla="*/ 124 h 126"/>
                <a:gd name="T36" fmla="*/ 63 w 126"/>
                <a:gd name="T37" fmla="*/ 126 h 126"/>
                <a:gd name="T38" fmla="*/ 76 w 126"/>
                <a:gd name="T39" fmla="*/ 124 h 126"/>
                <a:gd name="T40" fmla="*/ 99 w 126"/>
                <a:gd name="T41" fmla="*/ 116 h 126"/>
                <a:gd name="T42" fmla="*/ 108 w 126"/>
                <a:gd name="T43" fmla="*/ 107 h 126"/>
                <a:gd name="T44" fmla="*/ 116 w 126"/>
                <a:gd name="T45" fmla="*/ 97 h 126"/>
                <a:gd name="T46" fmla="*/ 125 w 126"/>
                <a:gd name="T47" fmla="*/ 76 h 126"/>
                <a:gd name="T48" fmla="*/ 126 w 126"/>
                <a:gd name="T4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lnTo>
                    <a:pt x="125" y="50"/>
                  </a:lnTo>
                  <a:lnTo>
                    <a:pt x="116" y="28"/>
                  </a:lnTo>
                  <a:lnTo>
                    <a:pt x="108" y="18"/>
                  </a:lnTo>
                  <a:lnTo>
                    <a:pt x="99" y="10"/>
                  </a:lnTo>
                  <a:lnTo>
                    <a:pt x="76" y="1"/>
                  </a:lnTo>
                  <a:lnTo>
                    <a:pt x="63" y="0"/>
                  </a:lnTo>
                  <a:lnTo>
                    <a:pt x="52" y="1"/>
                  </a:lnTo>
                  <a:lnTo>
                    <a:pt x="29" y="10"/>
                  </a:lnTo>
                  <a:lnTo>
                    <a:pt x="18" y="18"/>
                  </a:lnTo>
                  <a:lnTo>
                    <a:pt x="11" y="28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11" y="97"/>
                  </a:lnTo>
                  <a:lnTo>
                    <a:pt x="18" y="107"/>
                  </a:lnTo>
                  <a:lnTo>
                    <a:pt x="29" y="116"/>
                  </a:lnTo>
                  <a:lnTo>
                    <a:pt x="52" y="124"/>
                  </a:lnTo>
                  <a:lnTo>
                    <a:pt x="63" y="126"/>
                  </a:lnTo>
                  <a:lnTo>
                    <a:pt x="76" y="124"/>
                  </a:lnTo>
                  <a:lnTo>
                    <a:pt x="99" y="116"/>
                  </a:lnTo>
                  <a:lnTo>
                    <a:pt x="108" y="107"/>
                  </a:lnTo>
                  <a:lnTo>
                    <a:pt x="116" y="97"/>
                  </a:lnTo>
                  <a:lnTo>
                    <a:pt x="125" y="76"/>
                  </a:lnTo>
                  <a:lnTo>
                    <a:pt x="126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2" name="Freeform 721">
              <a:extLst>
                <a:ext uri="{FF2B5EF4-FFF2-40B4-BE49-F238E27FC236}">
                  <a16:creationId xmlns:a16="http://schemas.microsoft.com/office/drawing/2014/main" id="{A949BB48-60D6-4FDC-B233-03E53044E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0" y="3540126"/>
              <a:ext cx="66675" cy="66675"/>
            </a:xfrm>
            <a:custGeom>
              <a:avLst/>
              <a:gdLst>
                <a:gd name="T0" fmla="*/ 125 w 125"/>
                <a:gd name="T1" fmla="*/ 63 h 126"/>
                <a:gd name="T2" fmla="*/ 125 w 125"/>
                <a:gd name="T3" fmla="*/ 50 h 126"/>
                <a:gd name="T4" fmla="*/ 115 w 125"/>
                <a:gd name="T5" fmla="*/ 29 h 126"/>
                <a:gd name="T6" fmla="*/ 106 w 125"/>
                <a:gd name="T7" fmla="*/ 19 h 126"/>
                <a:gd name="T8" fmla="*/ 97 w 125"/>
                <a:gd name="T9" fmla="*/ 10 h 126"/>
                <a:gd name="T10" fmla="*/ 74 w 125"/>
                <a:gd name="T11" fmla="*/ 1 h 126"/>
                <a:gd name="T12" fmla="*/ 61 w 125"/>
                <a:gd name="T13" fmla="*/ 0 h 126"/>
                <a:gd name="T14" fmla="*/ 50 w 125"/>
                <a:gd name="T15" fmla="*/ 1 h 126"/>
                <a:gd name="T16" fmla="*/ 27 w 125"/>
                <a:gd name="T17" fmla="*/ 10 h 126"/>
                <a:gd name="T18" fmla="*/ 17 w 125"/>
                <a:gd name="T19" fmla="*/ 19 h 126"/>
                <a:gd name="T20" fmla="*/ 10 w 125"/>
                <a:gd name="T21" fmla="*/ 29 h 126"/>
                <a:gd name="T22" fmla="*/ 0 w 125"/>
                <a:gd name="T23" fmla="*/ 50 h 126"/>
                <a:gd name="T24" fmla="*/ 0 w 125"/>
                <a:gd name="T25" fmla="*/ 63 h 126"/>
                <a:gd name="T26" fmla="*/ 0 w 125"/>
                <a:gd name="T27" fmla="*/ 76 h 126"/>
                <a:gd name="T28" fmla="*/ 10 w 125"/>
                <a:gd name="T29" fmla="*/ 98 h 126"/>
                <a:gd name="T30" fmla="*/ 17 w 125"/>
                <a:gd name="T31" fmla="*/ 108 h 126"/>
                <a:gd name="T32" fmla="*/ 27 w 125"/>
                <a:gd name="T33" fmla="*/ 116 h 126"/>
                <a:gd name="T34" fmla="*/ 50 w 125"/>
                <a:gd name="T35" fmla="*/ 125 h 126"/>
                <a:gd name="T36" fmla="*/ 61 w 125"/>
                <a:gd name="T37" fmla="*/ 126 h 126"/>
                <a:gd name="T38" fmla="*/ 74 w 125"/>
                <a:gd name="T39" fmla="*/ 125 h 126"/>
                <a:gd name="T40" fmla="*/ 97 w 125"/>
                <a:gd name="T41" fmla="*/ 116 h 126"/>
                <a:gd name="T42" fmla="*/ 106 w 125"/>
                <a:gd name="T43" fmla="*/ 108 h 126"/>
                <a:gd name="T44" fmla="*/ 115 w 125"/>
                <a:gd name="T45" fmla="*/ 98 h 126"/>
                <a:gd name="T46" fmla="*/ 125 w 125"/>
                <a:gd name="T47" fmla="*/ 76 h 126"/>
                <a:gd name="T48" fmla="*/ 125 w 125"/>
                <a:gd name="T4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6">
                  <a:moveTo>
                    <a:pt x="125" y="63"/>
                  </a:moveTo>
                  <a:lnTo>
                    <a:pt x="125" y="50"/>
                  </a:lnTo>
                  <a:lnTo>
                    <a:pt x="115" y="29"/>
                  </a:lnTo>
                  <a:lnTo>
                    <a:pt x="106" y="19"/>
                  </a:lnTo>
                  <a:lnTo>
                    <a:pt x="97" y="10"/>
                  </a:lnTo>
                  <a:lnTo>
                    <a:pt x="74" y="1"/>
                  </a:lnTo>
                  <a:lnTo>
                    <a:pt x="61" y="0"/>
                  </a:lnTo>
                  <a:lnTo>
                    <a:pt x="50" y="1"/>
                  </a:lnTo>
                  <a:lnTo>
                    <a:pt x="27" y="10"/>
                  </a:lnTo>
                  <a:lnTo>
                    <a:pt x="17" y="19"/>
                  </a:lnTo>
                  <a:lnTo>
                    <a:pt x="10" y="29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0" y="76"/>
                  </a:lnTo>
                  <a:lnTo>
                    <a:pt x="10" y="98"/>
                  </a:lnTo>
                  <a:lnTo>
                    <a:pt x="17" y="108"/>
                  </a:lnTo>
                  <a:lnTo>
                    <a:pt x="27" y="116"/>
                  </a:lnTo>
                  <a:lnTo>
                    <a:pt x="50" y="125"/>
                  </a:lnTo>
                  <a:lnTo>
                    <a:pt x="61" y="126"/>
                  </a:lnTo>
                  <a:lnTo>
                    <a:pt x="74" y="125"/>
                  </a:lnTo>
                  <a:lnTo>
                    <a:pt x="97" y="116"/>
                  </a:lnTo>
                  <a:lnTo>
                    <a:pt x="106" y="108"/>
                  </a:lnTo>
                  <a:lnTo>
                    <a:pt x="115" y="98"/>
                  </a:lnTo>
                  <a:lnTo>
                    <a:pt x="125" y="76"/>
                  </a:lnTo>
                  <a:lnTo>
                    <a:pt x="125" y="63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3" name="Freeform 722">
              <a:extLst>
                <a:ext uri="{FF2B5EF4-FFF2-40B4-BE49-F238E27FC236}">
                  <a16:creationId xmlns:a16="http://schemas.microsoft.com/office/drawing/2014/main" id="{B3B756BC-6298-40F6-95E9-6082B224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779839"/>
              <a:ext cx="66675" cy="66675"/>
            </a:xfrm>
            <a:custGeom>
              <a:avLst/>
              <a:gdLst>
                <a:gd name="T0" fmla="*/ 125 w 125"/>
                <a:gd name="T1" fmla="*/ 64 h 125"/>
                <a:gd name="T2" fmla="*/ 125 w 125"/>
                <a:gd name="T3" fmla="*/ 51 h 125"/>
                <a:gd name="T4" fmla="*/ 115 w 125"/>
                <a:gd name="T5" fmla="*/ 28 h 125"/>
                <a:gd name="T6" fmla="*/ 108 w 125"/>
                <a:gd name="T7" fmla="*/ 19 h 125"/>
                <a:gd name="T8" fmla="*/ 98 w 125"/>
                <a:gd name="T9" fmla="*/ 10 h 125"/>
                <a:gd name="T10" fmla="*/ 75 w 125"/>
                <a:gd name="T11" fmla="*/ 0 h 125"/>
                <a:gd name="T12" fmla="*/ 63 w 125"/>
                <a:gd name="T13" fmla="*/ 0 h 125"/>
                <a:gd name="T14" fmla="*/ 50 w 125"/>
                <a:gd name="T15" fmla="*/ 0 h 125"/>
                <a:gd name="T16" fmla="*/ 27 w 125"/>
                <a:gd name="T17" fmla="*/ 10 h 125"/>
                <a:gd name="T18" fmla="*/ 19 w 125"/>
                <a:gd name="T19" fmla="*/ 19 h 125"/>
                <a:gd name="T20" fmla="*/ 10 w 125"/>
                <a:gd name="T21" fmla="*/ 28 h 125"/>
                <a:gd name="T22" fmla="*/ 0 w 125"/>
                <a:gd name="T23" fmla="*/ 51 h 125"/>
                <a:gd name="T24" fmla="*/ 0 w 125"/>
                <a:gd name="T25" fmla="*/ 64 h 125"/>
                <a:gd name="T26" fmla="*/ 0 w 125"/>
                <a:gd name="T27" fmla="*/ 75 h 125"/>
                <a:gd name="T28" fmla="*/ 10 w 125"/>
                <a:gd name="T29" fmla="*/ 98 h 125"/>
                <a:gd name="T30" fmla="*/ 19 w 125"/>
                <a:gd name="T31" fmla="*/ 107 h 125"/>
                <a:gd name="T32" fmla="*/ 27 w 125"/>
                <a:gd name="T33" fmla="*/ 115 h 125"/>
                <a:gd name="T34" fmla="*/ 50 w 125"/>
                <a:gd name="T35" fmla="*/ 125 h 125"/>
                <a:gd name="T36" fmla="*/ 63 w 125"/>
                <a:gd name="T37" fmla="*/ 125 h 125"/>
                <a:gd name="T38" fmla="*/ 75 w 125"/>
                <a:gd name="T39" fmla="*/ 125 h 125"/>
                <a:gd name="T40" fmla="*/ 98 w 125"/>
                <a:gd name="T41" fmla="*/ 115 h 125"/>
                <a:gd name="T42" fmla="*/ 108 w 125"/>
                <a:gd name="T43" fmla="*/ 107 h 125"/>
                <a:gd name="T44" fmla="*/ 115 w 125"/>
                <a:gd name="T45" fmla="*/ 98 h 125"/>
                <a:gd name="T46" fmla="*/ 125 w 125"/>
                <a:gd name="T47" fmla="*/ 75 h 125"/>
                <a:gd name="T48" fmla="*/ 125 w 125"/>
                <a:gd name="T4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25">
                  <a:moveTo>
                    <a:pt x="125" y="64"/>
                  </a:moveTo>
                  <a:lnTo>
                    <a:pt x="125" y="51"/>
                  </a:lnTo>
                  <a:lnTo>
                    <a:pt x="115" y="28"/>
                  </a:lnTo>
                  <a:lnTo>
                    <a:pt x="108" y="19"/>
                  </a:lnTo>
                  <a:lnTo>
                    <a:pt x="98" y="10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27" y="10"/>
                  </a:lnTo>
                  <a:lnTo>
                    <a:pt x="19" y="19"/>
                  </a:lnTo>
                  <a:lnTo>
                    <a:pt x="10" y="28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75"/>
                  </a:lnTo>
                  <a:lnTo>
                    <a:pt x="10" y="98"/>
                  </a:lnTo>
                  <a:lnTo>
                    <a:pt x="19" y="107"/>
                  </a:lnTo>
                  <a:lnTo>
                    <a:pt x="27" y="115"/>
                  </a:lnTo>
                  <a:lnTo>
                    <a:pt x="50" y="125"/>
                  </a:lnTo>
                  <a:lnTo>
                    <a:pt x="63" y="125"/>
                  </a:lnTo>
                  <a:lnTo>
                    <a:pt x="75" y="125"/>
                  </a:lnTo>
                  <a:lnTo>
                    <a:pt x="98" y="115"/>
                  </a:lnTo>
                  <a:lnTo>
                    <a:pt x="108" y="107"/>
                  </a:lnTo>
                  <a:lnTo>
                    <a:pt x="115" y="98"/>
                  </a:lnTo>
                  <a:lnTo>
                    <a:pt x="125" y="75"/>
                  </a:lnTo>
                  <a:lnTo>
                    <a:pt x="125" y="64"/>
                  </a:lnTo>
                  <a:close/>
                </a:path>
              </a:pathLst>
            </a:custGeom>
            <a:solidFill>
              <a:srgbClr val="DF9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4" name="Line 723">
              <a:extLst>
                <a:ext uri="{FF2B5EF4-FFF2-40B4-BE49-F238E27FC236}">
                  <a16:creationId xmlns:a16="http://schemas.microsoft.com/office/drawing/2014/main" id="{D03F9B88-75E9-4054-863F-62249741C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466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5" name="Freeform 724">
              <a:extLst>
                <a:ext uri="{FF2B5EF4-FFF2-40B4-BE49-F238E27FC236}">
                  <a16:creationId xmlns:a16="http://schemas.microsoft.com/office/drawing/2014/main" id="{732DB1DC-040E-46C1-ADCA-B3A40768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365626"/>
              <a:ext cx="73025" cy="109538"/>
            </a:xfrm>
            <a:custGeom>
              <a:avLst/>
              <a:gdLst>
                <a:gd name="T0" fmla="*/ 137 w 137"/>
                <a:gd name="T1" fmla="*/ 182 h 207"/>
                <a:gd name="T2" fmla="*/ 137 w 137"/>
                <a:gd name="T3" fmla="*/ 207 h 207"/>
                <a:gd name="T4" fmla="*/ 0 w 137"/>
                <a:gd name="T5" fmla="*/ 207 h 207"/>
                <a:gd name="T6" fmla="*/ 2 w 137"/>
                <a:gd name="T7" fmla="*/ 198 h 207"/>
                <a:gd name="T8" fmla="*/ 3 w 137"/>
                <a:gd name="T9" fmla="*/ 189 h 207"/>
                <a:gd name="T10" fmla="*/ 10 w 137"/>
                <a:gd name="T11" fmla="*/ 175 h 207"/>
                <a:gd name="T12" fmla="*/ 20 w 137"/>
                <a:gd name="T13" fmla="*/ 162 h 207"/>
                <a:gd name="T14" fmla="*/ 33 w 137"/>
                <a:gd name="T15" fmla="*/ 148 h 207"/>
                <a:gd name="T16" fmla="*/ 54 w 137"/>
                <a:gd name="T17" fmla="*/ 131 h 207"/>
                <a:gd name="T18" fmla="*/ 84 w 137"/>
                <a:gd name="T19" fmla="*/ 105 h 207"/>
                <a:gd name="T20" fmla="*/ 100 w 137"/>
                <a:gd name="T21" fmla="*/ 87 h 207"/>
                <a:gd name="T22" fmla="*/ 108 w 137"/>
                <a:gd name="T23" fmla="*/ 72 h 207"/>
                <a:gd name="T24" fmla="*/ 111 w 137"/>
                <a:gd name="T25" fmla="*/ 57 h 207"/>
                <a:gd name="T26" fmla="*/ 108 w 137"/>
                <a:gd name="T27" fmla="*/ 43 h 207"/>
                <a:gd name="T28" fmla="*/ 100 w 137"/>
                <a:gd name="T29" fmla="*/ 31 h 207"/>
                <a:gd name="T30" fmla="*/ 88 w 137"/>
                <a:gd name="T31" fmla="*/ 23 h 207"/>
                <a:gd name="T32" fmla="*/ 72 w 137"/>
                <a:gd name="T33" fmla="*/ 21 h 207"/>
                <a:gd name="T34" fmla="*/ 55 w 137"/>
                <a:gd name="T35" fmla="*/ 23 h 207"/>
                <a:gd name="T36" fmla="*/ 42 w 137"/>
                <a:gd name="T37" fmla="*/ 33 h 207"/>
                <a:gd name="T38" fmla="*/ 33 w 137"/>
                <a:gd name="T39" fmla="*/ 44 h 207"/>
                <a:gd name="T40" fmla="*/ 32 w 137"/>
                <a:gd name="T41" fmla="*/ 63 h 207"/>
                <a:gd name="T42" fmla="*/ 6 w 137"/>
                <a:gd name="T43" fmla="*/ 60 h 207"/>
                <a:gd name="T44" fmla="*/ 7 w 137"/>
                <a:gd name="T45" fmla="*/ 46 h 207"/>
                <a:gd name="T46" fmla="*/ 18 w 137"/>
                <a:gd name="T47" fmla="*/ 24 h 207"/>
                <a:gd name="T48" fmla="*/ 26 w 137"/>
                <a:gd name="T49" fmla="*/ 16 h 207"/>
                <a:gd name="T50" fmla="*/ 35 w 137"/>
                <a:gd name="T51" fmla="*/ 8 h 207"/>
                <a:gd name="T52" fmla="*/ 58 w 137"/>
                <a:gd name="T53" fmla="*/ 1 h 207"/>
                <a:gd name="T54" fmla="*/ 72 w 137"/>
                <a:gd name="T55" fmla="*/ 0 h 207"/>
                <a:gd name="T56" fmla="*/ 87 w 137"/>
                <a:gd name="T57" fmla="*/ 1 h 207"/>
                <a:gd name="T58" fmla="*/ 110 w 137"/>
                <a:gd name="T59" fmla="*/ 10 h 207"/>
                <a:gd name="T60" fmla="*/ 120 w 137"/>
                <a:gd name="T61" fmla="*/ 17 h 207"/>
                <a:gd name="T62" fmla="*/ 127 w 137"/>
                <a:gd name="T63" fmla="*/ 26 h 207"/>
                <a:gd name="T64" fmla="*/ 136 w 137"/>
                <a:gd name="T65" fmla="*/ 46 h 207"/>
                <a:gd name="T66" fmla="*/ 137 w 137"/>
                <a:gd name="T67" fmla="*/ 57 h 207"/>
                <a:gd name="T68" fmla="*/ 136 w 137"/>
                <a:gd name="T69" fmla="*/ 70 h 207"/>
                <a:gd name="T70" fmla="*/ 131 w 137"/>
                <a:gd name="T71" fmla="*/ 82 h 207"/>
                <a:gd name="T72" fmla="*/ 125 w 137"/>
                <a:gd name="T73" fmla="*/ 95 h 207"/>
                <a:gd name="T74" fmla="*/ 115 w 137"/>
                <a:gd name="T75" fmla="*/ 108 h 207"/>
                <a:gd name="T76" fmla="*/ 101 w 137"/>
                <a:gd name="T77" fmla="*/ 122 h 207"/>
                <a:gd name="T78" fmla="*/ 77 w 137"/>
                <a:gd name="T79" fmla="*/ 143 h 207"/>
                <a:gd name="T80" fmla="*/ 56 w 137"/>
                <a:gd name="T81" fmla="*/ 161 h 207"/>
                <a:gd name="T82" fmla="*/ 46 w 137"/>
                <a:gd name="T83" fmla="*/ 169 h 207"/>
                <a:gd name="T84" fmla="*/ 41 w 137"/>
                <a:gd name="T85" fmla="*/ 176 h 207"/>
                <a:gd name="T86" fmla="*/ 36 w 137"/>
                <a:gd name="T87" fmla="*/ 182 h 207"/>
                <a:gd name="T88" fmla="*/ 137 w 137"/>
                <a:gd name="T89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7" h="207">
                  <a:moveTo>
                    <a:pt x="137" y="182"/>
                  </a:moveTo>
                  <a:lnTo>
                    <a:pt x="137" y="207"/>
                  </a:lnTo>
                  <a:lnTo>
                    <a:pt x="0" y="207"/>
                  </a:lnTo>
                  <a:lnTo>
                    <a:pt x="2" y="198"/>
                  </a:lnTo>
                  <a:lnTo>
                    <a:pt x="3" y="189"/>
                  </a:lnTo>
                  <a:lnTo>
                    <a:pt x="10" y="175"/>
                  </a:lnTo>
                  <a:lnTo>
                    <a:pt x="20" y="162"/>
                  </a:lnTo>
                  <a:lnTo>
                    <a:pt x="33" y="148"/>
                  </a:lnTo>
                  <a:lnTo>
                    <a:pt x="54" y="131"/>
                  </a:lnTo>
                  <a:lnTo>
                    <a:pt x="84" y="105"/>
                  </a:lnTo>
                  <a:lnTo>
                    <a:pt x="100" y="87"/>
                  </a:lnTo>
                  <a:lnTo>
                    <a:pt x="108" y="72"/>
                  </a:lnTo>
                  <a:lnTo>
                    <a:pt x="111" y="57"/>
                  </a:lnTo>
                  <a:lnTo>
                    <a:pt x="108" y="43"/>
                  </a:lnTo>
                  <a:lnTo>
                    <a:pt x="100" y="31"/>
                  </a:lnTo>
                  <a:lnTo>
                    <a:pt x="88" y="23"/>
                  </a:lnTo>
                  <a:lnTo>
                    <a:pt x="72" y="21"/>
                  </a:lnTo>
                  <a:lnTo>
                    <a:pt x="55" y="23"/>
                  </a:lnTo>
                  <a:lnTo>
                    <a:pt x="42" y="33"/>
                  </a:lnTo>
                  <a:lnTo>
                    <a:pt x="33" y="44"/>
                  </a:lnTo>
                  <a:lnTo>
                    <a:pt x="32" y="63"/>
                  </a:lnTo>
                  <a:lnTo>
                    <a:pt x="6" y="60"/>
                  </a:lnTo>
                  <a:lnTo>
                    <a:pt x="7" y="46"/>
                  </a:lnTo>
                  <a:lnTo>
                    <a:pt x="18" y="24"/>
                  </a:lnTo>
                  <a:lnTo>
                    <a:pt x="26" y="16"/>
                  </a:lnTo>
                  <a:lnTo>
                    <a:pt x="35" y="8"/>
                  </a:lnTo>
                  <a:lnTo>
                    <a:pt x="58" y="1"/>
                  </a:lnTo>
                  <a:lnTo>
                    <a:pt x="72" y="0"/>
                  </a:lnTo>
                  <a:lnTo>
                    <a:pt x="87" y="1"/>
                  </a:lnTo>
                  <a:lnTo>
                    <a:pt x="110" y="10"/>
                  </a:lnTo>
                  <a:lnTo>
                    <a:pt x="120" y="17"/>
                  </a:lnTo>
                  <a:lnTo>
                    <a:pt x="127" y="26"/>
                  </a:lnTo>
                  <a:lnTo>
                    <a:pt x="136" y="46"/>
                  </a:lnTo>
                  <a:lnTo>
                    <a:pt x="137" y="57"/>
                  </a:lnTo>
                  <a:lnTo>
                    <a:pt x="136" y="70"/>
                  </a:lnTo>
                  <a:lnTo>
                    <a:pt x="131" y="82"/>
                  </a:lnTo>
                  <a:lnTo>
                    <a:pt x="125" y="95"/>
                  </a:lnTo>
                  <a:lnTo>
                    <a:pt x="115" y="108"/>
                  </a:lnTo>
                  <a:lnTo>
                    <a:pt x="101" y="122"/>
                  </a:lnTo>
                  <a:lnTo>
                    <a:pt x="77" y="143"/>
                  </a:lnTo>
                  <a:lnTo>
                    <a:pt x="56" y="161"/>
                  </a:lnTo>
                  <a:lnTo>
                    <a:pt x="46" y="169"/>
                  </a:lnTo>
                  <a:lnTo>
                    <a:pt x="41" y="176"/>
                  </a:lnTo>
                  <a:lnTo>
                    <a:pt x="36" y="182"/>
                  </a:lnTo>
                  <a:lnTo>
                    <a:pt x="137" y="18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6" name="Line 725">
              <a:extLst>
                <a:ext uri="{FF2B5EF4-FFF2-40B4-BE49-F238E27FC236}">
                  <a16:creationId xmlns:a16="http://schemas.microsoft.com/office/drawing/2014/main" id="{35014C31-17A3-4456-B426-E1F85BF3E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29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7" name="Line 726">
              <a:extLst>
                <a:ext uri="{FF2B5EF4-FFF2-40B4-BE49-F238E27FC236}">
                  <a16:creationId xmlns:a16="http://schemas.microsoft.com/office/drawing/2014/main" id="{A7808796-9AD1-4E3B-9089-B32E56155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2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8" name="Line 727">
              <a:extLst>
                <a:ext uri="{FF2B5EF4-FFF2-40B4-BE49-F238E27FC236}">
                  <a16:creationId xmlns:a16="http://schemas.microsoft.com/office/drawing/2014/main" id="{85AF502A-020C-497C-9136-2A3AC4D94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74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9" name="Line 728">
              <a:extLst>
                <a:ext uri="{FF2B5EF4-FFF2-40B4-BE49-F238E27FC236}">
                  <a16:creationId xmlns:a16="http://schemas.microsoft.com/office/drawing/2014/main" id="{392DFA88-C2FE-4158-B405-58A8677B7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058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0" name="Line 729">
              <a:extLst>
                <a:ext uri="{FF2B5EF4-FFF2-40B4-BE49-F238E27FC236}">
                  <a16:creationId xmlns:a16="http://schemas.microsoft.com/office/drawing/2014/main" id="{04C50FDF-1ED5-4789-AE68-B8C5712AB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536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1" name="Freeform 730">
              <a:extLst>
                <a:ext uri="{FF2B5EF4-FFF2-40B4-BE49-F238E27FC236}">
                  <a16:creationId xmlns:a16="http://schemas.microsoft.com/office/drawing/2014/main" id="{380D68A4-A377-4421-A78F-00B45D89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4365626"/>
              <a:ext cx="71438" cy="111125"/>
            </a:xfrm>
            <a:custGeom>
              <a:avLst/>
              <a:gdLst>
                <a:gd name="T0" fmla="*/ 24 w 135"/>
                <a:gd name="T1" fmla="*/ 149 h 211"/>
                <a:gd name="T2" fmla="*/ 40 w 135"/>
                <a:gd name="T3" fmla="*/ 181 h 211"/>
                <a:gd name="T4" fmla="*/ 65 w 135"/>
                <a:gd name="T5" fmla="*/ 189 h 211"/>
                <a:gd name="T6" fmla="*/ 89 w 135"/>
                <a:gd name="T7" fmla="*/ 184 h 211"/>
                <a:gd name="T8" fmla="*/ 101 w 135"/>
                <a:gd name="T9" fmla="*/ 171 h 211"/>
                <a:gd name="T10" fmla="*/ 108 w 135"/>
                <a:gd name="T11" fmla="*/ 146 h 211"/>
                <a:gd name="T12" fmla="*/ 96 w 135"/>
                <a:gd name="T13" fmla="*/ 118 h 211"/>
                <a:gd name="T14" fmla="*/ 68 w 135"/>
                <a:gd name="T15" fmla="*/ 108 h 211"/>
                <a:gd name="T16" fmla="*/ 50 w 135"/>
                <a:gd name="T17" fmla="*/ 109 h 211"/>
                <a:gd name="T18" fmla="*/ 55 w 135"/>
                <a:gd name="T19" fmla="*/ 87 h 211"/>
                <a:gd name="T20" fmla="*/ 72 w 135"/>
                <a:gd name="T21" fmla="*/ 86 h 211"/>
                <a:gd name="T22" fmla="*/ 92 w 135"/>
                <a:gd name="T23" fmla="*/ 75 h 211"/>
                <a:gd name="T24" fmla="*/ 99 w 135"/>
                <a:gd name="T25" fmla="*/ 53 h 211"/>
                <a:gd name="T26" fmla="*/ 89 w 135"/>
                <a:gd name="T27" fmla="*/ 30 h 211"/>
                <a:gd name="T28" fmla="*/ 65 w 135"/>
                <a:gd name="T29" fmla="*/ 21 h 211"/>
                <a:gd name="T30" fmla="*/ 40 w 135"/>
                <a:gd name="T31" fmla="*/ 30 h 211"/>
                <a:gd name="T32" fmla="*/ 27 w 135"/>
                <a:gd name="T33" fmla="*/ 59 h 211"/>
                <a:gd name="T34" fmla="*/ 6 w 135"/>
                <a:gd name="T35" fmla="*/ 42 h 211"/>
                <a:gd name="T36" fmla="*/ 23 w 135"/>
                <a:gd name="T37" fmla="*/ 14 h 211"/>
                <a:gd name="T38" fmla="*/ 52 w 135"/>
                <a:gd name="T39" fmla="*/ 1 h 211"/>
                <a:gd name="T40" fmla="*/ 81 w 135"/>
                <a:gd name="T41" fmla="*/ 1 h 211"/>
                <a:gd name="T42" fmla="*/ 108 w 135"/>
                <a:gd name="T43" fmla="*/ 16 h 211"/>
                <a:gd name="T44" fmla="*/ 124 w 135"/>
                <a:gd name="T45" fmla="*/ 40 h 211"/>
                <a:gd name="T46" fmla="*/ 124 w 135"/>
                <a:gd name="T47" fmla="*/ 67 h 211"/>
                <a:gd name="T48" fmla="*/ 109 w 135"/>
                <a:gd name="T49" fmla="*/ 89 h 211"/>
                <a:gd name="T50" fmla="*/ 114 w 135"/>
                <a:gd name="T51" fmla="*/ 102 h 211"/>
                <a:gd name="T52" fmla="*/ 132 w 135"/>
                <a:gd name="T53" fmla="*/ 128 h 211"/>
                <a:gd name="T54" fmla="*/ 134 w 135"/>
                <a:gd name="T55" fmla="*/ 159 h 211"/>
                <a:gd name="T56" fmla="*/ 115 w 135"/>
                <a:gd name="T57" fmla="*/ 192 h 211"/>
                <a:gd name="T58" fmla="*/ 81 w 135"/>
                <a:gd name="T59" fmla="*/ 210 h 211"/>
                <a:gd name="T60" fmla="*/ 52 w 135"/>
                <a:gd name="T61" fmla="*/ 210 h 211"/>
                <a:gd name="T62" fmla="*/ 20 w 135"/>
                <a:gd name="T63" fmla="*/ 195 h 211"/>
                <a:gd name="T64" fmla="*/ 1 w 135"/>
                <a:gd name="T65" fmla="*/ 16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211">
                  <a:moveTo>
                    <a:pt x="0" y="152"/>
                  </a:moveTo>
                  <a:lnTo>
                    <a:pt x="24" y="149"/>
                  </a:lnTo>
                  <a:lnTo>
                    <a:pt x="30" y="169"/>
                  </a:lnTo>
                  <a:lnTo>
                    <a:pt x="40" y="181"/>
                  </a:lnTo>
                  <a:lnTo>
                    <a:pt x="52" y="188"/>
                  </a:lnTo>
                  <a:lnTo>
                    <a:pt x="65" y="189"/>
                  </a:lnTo>
                  <a:lnTo>
                    <a:pt x="75" y="189"/>
                  </a:lnTo>
                  <a:lnTo>
                    <a:pt x="89" y="184"/>
                  </a:lnTo>
                  <a:lnTo>
                    <a:pt x="95" y="178"/>
                  </a:lnTo>
                  <a:lnTo>
                    <a:pt x="101" y="171"/>
                  </a:lnTo>
                  <a:lnTo>
                    <a:pt x="108" y="156"/>
                  </a:lnTo>
                  <a:lnTo>
                    <a:pt x="108" y="146"/>
                  </a:lnTo>
                  <a:lnTo>
                    <a:pt x="106" y="131"/>
                  </a:lnTo>
                  <a:lnTo>
                    <a:pt x="96" y="118"/>
                  </a:lnTo>
                  <a:lnTo>
                    <a:pt x="83" y="109"/>
                  </a:lnTo>
                  <a:lnTo>
                    <a:pt x="68" y="108"/>
                  </a:lnTo>
                  <a:lnTo>
                    <a:pt x="60" y="108"/>
                  </a:lnTo>
                  <a:lnTo>
                    <a:pt x="50" y="109"/>
                  </a:lnTo>
                  <a:lnTo>
                    <a:pt x="53" y="87"/>
                  </a:lnTo>
                  <a:lnTo>
                    <a:pt x="55" y="87"/>
                  </a:lnTo>
                  <a:lnTo>
                    <a:pt x="56" y="87"/>
                  </a:lnTo>
                  <a:lnTo>
                    <a:pt x="72" y="86"/>
                  </a:lnTo>
                  <a:lnTo>
                    <a:pt x="86" y="79"/>
                  </a:lnTo>
                  <a:lnTo>
                    <a:pt x="92" y="75"/>
                  </a:lnTo>
                  <a:lnTo>
                    <a:pt x="98" y="62"/>
                  </a:lnTo>
                  <a:lnTo>
                    <a:pt x="99" y="53"/>
                  </a:lnTo>
                  <a:lnTo>
                    <a:pt x="96" y="40"/>
                  </a:lnTo>
                  <a:lnTo>
                    <a:pt x="89" y="30"/>
                  </a:lnTo>
                  <a:lnTo>
                    <a:pt x="79" y="23"/>
                  </a:lnTo>
                  <a:lnTo>
                    <a:pt x="65" y="21"/>
                  </a:lnTo>
                  <a:lnTo>
                    <a:pt x="50" y="23"/>
                  </a:lnTo>
                  <a:lnTo>
                    <a:pt x="40" y="30"/>
                  </a:lnTo>
                  <a:lnTo>
                    <a:pt x="32" y="42"/>
                  </a:lnTo>
                  <a:lnTo>
                    <a:pt x="27" y="59"/>
                  </a:lnTo>
                  <a:lnTo>
                    <a:pt x="3" y="54"/>
                  </a:lnTo>
                  <a:lnTo>
                    <a:pt x="6" y="42"/>
                  </a:lnTo>
                  <a:lnTo>
                    <a:pt x="16" y="21"/>
                  </a:lnTo>
                  <a:lnTo>
                    <a:pt x="23" y="14"/>
                  </a:lnTo>
                  <a:lnTo>
                    <a:pt x="32" y="8"/>
                  </a:lnTo>
                  <a:lnTo>
                    <a:pt x="52" y="1"/>
                  </a:lnTo>
                  <a:lnTo>
                    <a:pt x="65" y="0"/>
                  </a:lnTo>
                  <a:lnTo>
                    <a:pt x="81" y="1"/>
                  </a:lnTo>
                  <a:lnTo>
                    <a:pt x="95" y="8"/>
                  </a:lnTo>
                  <a:lnTo>
                    <a:pt x="108" y="16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25" y="54"/>
                  </a:lnTo>
                  <a:lnTo>
                    <a:pt x="124" y="67"/>
                  </a:lnTo>
                  <a:lnTo>
                    <a:pt x="118" y="79"/>
                  </a:lnTo>
                  <a:lnTo>
                    <a:pt x="109" y="89"/>
                  </a:lnTo>
                  <a:lnTo>
                    <a:pt x="96" y="96"/>
                  </a:lnTo>
                  <a:lnTo>
                    <a:pt x="114" y="102"/>
                  </a:lnTo>
                  <a:lnTo>
                    <a:pt x="125" y="113"/>
                  </a:lnTo>
                  <a:lnTo>
                    <a:pt x="132" y="128"/>
                  </a:lnTo>
                  <a:lnTo>
                    <a:pt x="135" y="146"/>
                  </a:lnTo>
                  <a:lnTo>
                    <a:pt x="134" y="159"/>
                  </a:lnTo>
                  <a:lnTo>
                    <a:pt x="124" y="182"/>
                  </a:lnTo>
                  <a:lnTo>
                    <a:pt x="115" y="192"/>
                  </a:lnTo>
                  <a:lnTo>
                    <a:pt x="105" y="201"/>
                  </a:lnTo>
                  <a:lnTo>
                    <a:pt x="81" y="210"/>
                  </a:lnTo>
                  <a:lnTo>
                    <a:pt x="65" y="211"/>
                  </a:lnTo>
                  <a:lnTo>
                    <a:pt x="52" y="210"/>
                  </a:lnTo>
                  <a:lnTo>
                    <a:pt x="30" y="202"/>
                  </a:lnTo>
                  <a:lnTo>
                    <a:pt x="20" y="195"/>
                  </a:lnTo>
                  <a:lnTo>
                    <a:pt x="12" y="187"/>
                  </a:lnTo>
                  <a:lnTo>
                    <a:pt x="1" y="16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2" name="Line 731">
              <a:extLst>
                <a:ext uri="{FF2B5EF4-FFF2-40B4-BE49-F238E27FC236}">
                  <a16:creationId xmlns:a16="http://schemas.microsoft.com/office/drawing/2014/main" id="{8DAA77DF-F442-4B70-97E7-320F03CA5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48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3" name="Line 732">
              <a:extLst>
                <a:ext uri="{FF2B5EF4-FFF2-40B4-BE49-F238E27FC236}">
                  <a16:creationId xmlns:a16="http://schemas.microsoft.com/office/drawing/2014/main" id="{80AF75A1-5F1F-4633-B8F0-1434C8E29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1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4" name="Line 733">
              <a:extLst>
                <a:ext uri="{FF2B5EF4-FFF2-40B4-BE49-F238E27FC236}">
                  <a16:creationId xmlns:a16="http://schemas.microsoft.com/office/drawing/2014/main" id="{F95C3096-0A6B-4338-B75A-DBA431ABB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5651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5" name="Line 734">
              <a:extLst>
                <a:ext uri="{FF2B5EF4-FFF2-40B4-BE49-F238E27FC236}">
                  <a16:creationId xmlns:a16="http://schemas.microsoft.com/office/drawing/2014/main" id="{9BFB4940-6F64-4981-A810-BA8AF6C94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97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6" name="Line 735">
              <a:extLst>
                <a:ext uri="{FF2B5EF4-FFF2-40B4-BE49-F238E27FC236}">
                  <a16:creationId xmlns:a16="http://schemas.microsoft.com/office/drawing/2014/main" id="{EB9DDC07-6E2E-4765-877B-1DB51AC6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64475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7" name="Freeform 736">
              <a:extLst>
                <a:ext uri="{FF2B5EF4-FFF2-40B4-BE49-F238E27FC236}">
                  <a16:creationId xmlns:a16="http://schemas.microsoft.com/office/drawing/2014/main" id="{93BFDBB5-D312-4444-BA5E-6DD53C291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3200" y="4365626"/>
              <a:ext cx="76200" cy="109538"/>
            </a:xfrm>
            <a:custGeom>
              <a:avLst/>
              <a:gdLst>
                <a:gd name="T0" fmla="*/ 89 w 142"/>
                <a:gd name="T1" fmla="*/ 206 h 206"/>
                <a:gd name="T2" fmla="*/ 89 w 142"/>
                <a:gd name="T3" fmla="*/ 157 h 206"/>
                <a:gd name="T4" fmla="*/ 0 w 142"/>
                <a:gd name="T5" fmla="*/ 157 h 206"/>
                <a:gd name="T6" fmla="*/ 0 w 142"/>
                <a:gd name="T7" fmla="*/ 134 h 206"/>
                <a:gd name="T8" fmla="*/ 95 w 142"/>
                <a:gd name="T9" fmla="*/ 0 h 206"/>
                <a:gd name="T10" fmla="*/ 115 w 142"/>
                <a:gd name="T11" fmla="*/ 0 h 206"/>
                <a:gd name="T12" fmla="*/ 115 w 142"/>
                <a:gd name="T13" fmla="*/ 134 h 206"/>
                <a:gd name="T14" fmla="*/ 142 w 142"/>
                <a:gd name="T15" fmla="*/ 134 h 206"/>
                <a:gd name="T16" fmla="*/ 142 w 142"/>
                <a:gd name="T17" fmla="*/ 157 h 206"/>
                <a:gd name="T18" fmla="*/ 115 w 142"/>
                <a:gd name="T19" fmla="*/ 157 h 206"/>
                <a:gd name="T20" fmla="*/ 115 w 142"/>
                <a:gd name="T21" fmla="*/ 206 h 206"/>
                <a:gd name="T22" fmla="*/ 89 w 142"/>
                <a:gd name="T23" fmla="*/ 206 h 206"/>
                <a:gd name="T24" fmla="*/ 89 w 142"/>
                <a:gd name="T25" fmla="*/ 134 h 206"/>
                <a:gd name="T26" fmla="*/ 89 w 142"/>
                <a:gd name="T27" fmla="*/ 41 h 206"/>
                <a:gd name="T28" fmla="*/ 24 w 142"/>
                <a:gd name="T29" fmla="*/ 134 h 206"/>
                <a:gd name="T30" fmla="*/ 89 w 142"/>
                <a:gd name="T3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06">
                  <a:moveTo>
                    <a:pt x="89" y="206"/>
                  </a:moveTo>
                  <a:lnTo>
                    <a:pt x="89" y="157"/>
                  </a:lnTo>
                  <a:lnTo>
                    <a:pt x="0" y="157"/>
                  </a:lnTo>
                  <a:lnTo>
                    <a:pt x="0" y="134"/>
                  </a:lnTo>
                  <a:lnTo>
                    <a:pt x="95" y="0"/>
                  </a:lnTo>
                  <a:lnTo>
                    <a:pt x="115" y="0"/>
                  </a:lnTo>
                  <a:lnTo>
                    <a:pt x="115" y="134"/>
                  </a:lnTo>
                  <a:lnTo>
                    <a:pt x="142" y="134"/>
                  </a:lnTo>
                  <a:lnTo>
                    <a:pt x="142" y="157"/>
                  </a:lnTo>
                  <a:lnTo>
                    <a:pt x="115" y="157"/>
                  </a:lnTo>
                  <a:lnTo>
                    <a:pt x="115" y="206"/>
                  </a:lnTo>
                  <a:lnTo>
                    <a:pt x="89" y="206"/>
                  </a:lnTo>
                  <a:close/>
                  <a:moveTo>
                    <a:pt x="89" y="134"/>
                  </a:moveTo>
                  <a:lnTo>
                    <a:pt x="89" y="41"/>
                  </a:lnTo>
                  <a:lnTo>
                    <a:pt x="24" y="134"/>
                  </a:lnTo>
                  <a:lnTo>
                    <a:pt x="89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8" name="Line 737">
              <a:extLst>
                <a:ext uri="{FF2B5EF4-FFF2-40B4-BE49-F238E27FC236}">
                  <a16:creationId xmlns:a16="http://schemas.microsoft.com/office/drawing/2014/main" id="{6A7D2561-A811-49B0-B26B-622973033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676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9" name="Line 738">
              <a:extLst>
                <a:ext uri="{FF2B5EF4-FFF2-40B4-BE49-F238E27FC236}">
                  <a16:creationId xmlns:a16="http://schemas.microsoft.com/office/drawing/2014/main" id="{D57875E6-FB5A-495C-81CD-5FDB3F1E9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72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0" name="Line 739">
              <a:extLst>
                <a:ext uri="{FF2B5EF4-FFF2-40B4-BE49-F238E27FC236}">
                  <a16:creationId xmlns:a16="http://schemas.microsoft.com/office/drawing/2014/main" id="{74BD2E7A-BE88-442D-82DF-2FCC1E247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75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1" name="Line 740">
              <a:extLst>
                <a:ext uri="{FF2B5EF4-FFF2-40B4-BE49-F238E27FC236}">
                  <a16:creationId xmlns:a16="http://schemas.microsoft.com/office/drawing/2014/main" id="{FD12EB63-F082-4541-B511-4DE66A42F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8040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2" name="Line 741">
              <a:extLst>
                <a:ext uri="{FF2B5EF4-FFF2-40B4-BE49-F238E27FC236}">
                  <a16:creationId xmlns:a16="http://schemas.microsoft.com/office/drawing/2014/main" id="{6A0D7BCC-7620-4E5A-9B89-00130A5FFC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3588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3" name="Freeform 742">
              <a:extLst>
                <a:ext uri="{FF2B5EF4-FFF2-40B4-BE49-F238E27FC236}">
                  <a16:creationId xmlns:a16="http://schemas.microsoft.com/office/drawing/2014/main" id="{B3F6E015-D73C-4952-A1DA-010FB6E9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4367214"/>
              <a:ext cx="73025" cy="109538"/>
            </a:xfrm>
            <a:custGeom>
              <a:avLst/>
              <a:gdLst>
                <a:gd name="T0" fmla="*/ 0 w 137"/>
                <a:gd name="T1" fmla="*/ 150 h 207"/>
                <a:gd name="T2" fmla="*/ 27 w 137"/>
                <a:gd name="T3" fmla="*/ 147 h 207"/>
                <a:gd name="T4" fmla="*/ 31 w 137"/>
                <a:gd name="T5" fmla="*/ 165 h 207"/>
                <a:gd name="T6" fmla="*/ 40 w 137"/>
                <a:gd name="T7" fmla="*/ 175 h 207"/>
                <a:gd name="T8" fmla="*/ 52 w 137"/>
                <a:gd name="T9" fmla="*/ 184 h 207"/>
                <a:gd name="T10" fmla="*/ 66 w 137"/>
                <a:gd name="T11" fmla="*/ 185 h 207"/>
                <a:gd name="T12" fmla="*/ 75 w 137"/>
                <a:gd name="T13" fmla="*/ 185 h 207"/>
                <a:gd name="T14" fmla="*/ 90 w 137"/>
                <a:gd name="T15" fmla="*/ 178 h 207"/>
                <a:gd name="T16" fmla="*/ 98 w 137"/>
                <a:gd name="T17" fmla="*/ 172 h 207"/>
                <a:gd name="T18" fmla="*/ 103 w 137"/>
                <a:gd name="T19" fmla="*/ 165 h 207"/>
                <a:gd name="T20" fmla="*/ 109 w 137"/>
                <a:gd name="T21" fmla="*/ 147 h 207"/>
                <a:gd name="T22" fmla="*/ 109 w 137"/>
                <a:gd name="T23" fmla="*/ 135 h 207"/>
                <a:gd name="T24" fmla="*/ 109 w 137"/>
                <a:gd name="T25" fmla="*/ 125 h 207"/>
                <a:gd name="T26" fmla="*/ 103 w 137"/>
                <a:gd name="T27" fmla="*/ 108 h 207"/>
                <a:gd name="T28" fmla="*/ 98 w 137"/>
                <a:gd name="T29" fmla="*/ 102 h 207"/>
                <a:gd name="T30" fmla="*/ 90 w 137"/>
                <a:gd name="T31" fmla="*/ 96 h 207"/>
                <a:gd name="T32" fmla="*/ 75 w 137"/>
                <a:gd name="T33" fmla="*/ 89 h 207"/>
                <a:gd name="T34" fmla="*/ 66 w 137"/>
                <a:gd name="T35" fmla="*/ 89 h 207"/>
                <a:gd name="T36" fmla="*/ 54 w 137"/>
                <a:gd name="T37" fmla="*/ 89 h 207"/>
                <a:gd name="T38" fmla="*/ 43 w 137"/>
                <a:gd name="T39" fmla="*/ 95 h 207"/>
                <a:gd name="T40" fmla="*/ 34 w 137"/>
                <a:gd name="T41" fmla="*/ 101 h 207"/>
                <a:gd name="T42" fmla="*/ 29 w 137"/>
                <a:gd name="T43" fmla="*/ 109 h 207"/>
                <a:gd name="T44" fmla="*/ 4 w 137"/>
                <a:gd name="T45" fmla="*/ 106 h 207"/>
                <a:gd name="T46" fmla="*/ 24 w 137"/>
                <a:gd name="T47" fmla="*/ 0 h 207"/>
                <a:gd name="T48" fmla="*/ 126 w 137"/>
                <a:gd name="T49" fmla="*/ 0 h 207"/>
                <a:gd name="T50" fmla="*/ 126 w 137"/>
                <a:gd name="T51" fmla="*/ 25 h 207"/>
                <a:gd name="T52" fmla="*/ 44 w 137"/>
                <a:gd name="T53" fmla="*/ 25 h 207"/>
                <a:gd name="T54" fmla="*/ 33 w 137"/>
                <a:gd name="T55" fmla="*/ 79 h 207"/>
                <a:gd name="T56" fmla="*/ 53 w 137"/>
                <a:gd name="T57" fmla="*/ 69 h 207"/>
                <a:gd name="T58" fmla="*/ 72 w 137"/>
                <a:gd name="T59" fmla="*/ 66 h 207"/>
                <a:gd name="T60" fmla="*/ 86 w 137"/>
                <a:gd name="T61" fmla="*/ 68 h 207"/>
                <a:gd name="T62" fmla="*/ 108 w 137"/>
                <a:gd name="T63" fmla="*/ 76 h 207"/>
                <a:gd name="T64" fmla="*/ 118 w 137"/>
                <a:gd name="T65" fmla="*/ 85 h 207"/>
                <a:gd name="T66" fmla="*/ 126 w 137"/>
                <a:gd name="T67" fmla="*/ 95 h 207"/>
                <a:gd name="T68" fmla="*/ 135 w 137"/>
                <a:gd name="T69" fmla="*/ 119 h 207"/>
                <a:gd name="T70" fmla="*/ 137 w 137"/>
                <a:gd name="T71" fmla="*/ 134 h 207"/>
                <a:gd name="T72" fmla="*/ 137 w 137"/>
                <a:gd name="T73" fmla="*/ 147 h 207"/>
                <a:gd name="T74" fmla="*/ 128 w 137"/>
                <a:gd name="T75" fmla="*/ 171 h 207"/>
                <a:gd name="T76" fmla="*/ 121 w 137"/>
                <a:gd name="T77" fmla="*/ 181 h 207"/>
                <a:gd name="T78" fmla="*/ 109 w 137"/>
                <a:gd name="T79" fmla="*/ 193 h 207"/>
                <a:gd name="T80" fmla="*/ 83 w 137"/>
                <a:gd name="T81" fmla="*/ 206 h 207"/>
                <a:gd name="T82" fmla="*/ 66 w 137"/>
                <a:gd name="T83" fmla="*/ 207 h 207"/>
                <a:gd name="T84" fmla="*/ 53 w 137"/>
                <a:gd name="T85" fmla="*/ 206 h 207"/>
                <a:gd name="T86" fmla="*/ 30 w 137"/>
                <a:gd name="T87" fmla="*/ 198 h 207"/>
                <a:gd name="T88" fmla="*/ 20 w 137"/>
                <a:gd name="T89" fmla="*/ 191 h 207"/>
                <a:gd name="T90" fmla="*/ 11 w 137"/>
                <a:gd name="T91" fmla="*/ 183 h 207"/>
                <a:gd name="T92" fmla="*/ 1 w 137"/>
                <a:gd name="T93" fmla="*/ 161 h 207"/>
                <a:gd name="T94" fmla="*/ 0 w 137"/>
                <a:gd name="T95" fmla="*/ 15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207">
                  <a:moveTo>
                    <a:pt x="0" y="150"/>
                  </a:moveTo>
                  <a:lnTo>
                    <a:pt x="27" y="147"/>
                  </a:lnTo>
                  <a:lnTo>
                    <a:pt x="31" y="165"/>
                  </a:lnTo>
                  <a:lnTo>
                    <a:pt x="40" y="175"/>
                  </a:lnTo>
                  <a:lnTo>
                    <a:pt x="52" y="184"/>
                  </a:lnTo>
                  <a:lnTo>
                    <a:pt x="66" y="185"/>
                  </a:lnTo>
                  <a:lnTo>
                    <a:pt x="75" y="185"/>
                  </a:lnTo>
                  <a:lnTo>
                    <a:pt x="90" y="178"/>
                  </a:lnTo>
                  <a:lnTo>
                    <a:pt x="98" y="172"/>
                  </a:lnTo>
                  <a:lnTo>
                    <a:pt x="103" y="165"/>
                  </a:lnTo>
                  <a:lnTo>
                    <a:pt x="109" y="147"/>
                  </a:lnTo>
                  <a:lnTo>
                    <a:pt x="109" y="135"/>
                  </a:lnTo>
                  <a:lnTo>
                    <a:pt x="109" y="125"/>
                  </a:lnTo>
                  <a:lnTo>
                    <a:pt x="103" y="108"/>
                  </a:lnTo>
                  <a:lnTo>
                    <a:pt x="98" y="102"/>
                  </a:lnTo>
                  <a:lnTo>
                    <a:pt x="90" y="96"/>
                  </a:lnTo>
                  <a:lnTo>
                    <a:pt x="75" y="89"/>
                  </a:lnTo>
                  <a:lnTo>
                    <a:pt x="66" y="89"/>
                  </a:lnTo>
                  <a:lnTo>
                    <a:pt x="54" y="89"/>
                  </a:lnTo>
                  <a:lnTo>
                    <a:pt x="43" y="95"/>
                  </a:lnTo>
                  <a:lnTo>
                    <a:pt x="34" y="101"/>
                  </a:lnTo>
                  <a:lnTo>
                    <a:pt x="29" y="109"/>
                  </a:lnTo>
                  <a:lnTo>
                    <a:pt x="4" y="106"/>
                  </a:lnTo>
                  <a:lnTo>
                    <a:pt x="24" y="0"/>
                  </a:lnTo>
                  <a:lnTo>
                    <a:pt x="126" y="0"/>
                  </a:lnTo>
                  <a:lnTo>
                    <a:pt x="126" y="25"/>
                  </a:lnTo>
                  <a:lnTo>
                    <a:pt x="44" y="25"/>
                  </a:lnTo>
                  <a:lnTo>
                    <a:pt x="33" y="79"/>
                  </a:lnTo>
                  <a:lnTo>
                    <a:pt x="53" y="69"/>
                  </a:lnTo>
                  <a:lnTo>
                    <a:pt x="72" y="66"/>
                  </a:lnTo>
                  <a:lnTo>
                    <a:pt x="86" y="68"/>
                  </a:lnTo>
                  <a:lnTo>
                    <a:pt x="108" y="76"/>
                  </a:lnTo>
                  <a:lnTo>
                    <a:pt x="118" y="85"/>
                  </a:lnTo>
                  <a:lnTo>
                    <a:pt x="126" y="95"/>
                  </a:lnTo>
                  <a:lnTo>
                    <a:pt x="135" y="119"/>
                  </a:lnTo>
                  <a:lnTo>
                    <a:pt x="137" y="134"/>
                  </a:lnTo>
                  <a:lnTo>
                    <a:pt x="137" y="147"/>
                  </a:lnTo>
                  <a:lnTo>
                    <a:pt x="128" y="171"/>
                  </a:lnTo>
                  <a:lnTo>
                    <a:pt x="121" y="181"/>
                  </a:lnTo>
                  <a:lnTo>
                    <a:pt x="109" y="193"/>
                  </a:lnTo>
                  <a:lnTo>
                    <a:pt x="83" y="206"/>
                  </a:lnTo>
                  <a:lnTo>
                    <a:pt x="66" y="207"/>
                  </a:lnTo>
                  <a:lnTo>
                    <a:pt x="53" y="206"/>
                  </a:lnTo>
                  <a:lnTo>
                    <a:pt x="30" y="198"/>
                  </a:lnTo>
                  <a:lnTo>
                    <a:pt x="20" y="191"/>
                  </a:lnTo>
                  <a:lnTo>
                    <a:pt x="11" y="183"/>
                  </a:lnTo>
                  <a:lnTo>
                    <a:pt x="1" y="161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4" name="Line 743">
              <a:extLst>
                <a:ext uri="{FF2B5EF4-FFF2-40B4-BE49-F238E27FC236}">
                  <a16:creationId xmlns:a16="http://schemas.microsoft.com/office/drawing/2014/main" id="{3EB737D5-08C0-41AD-8A2A-D74164E3B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83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5" name="Line 744">
              <a:extLst>
                <a:ext uri="{FF2B5EF4-FFF2-40B4-BE49-F238E27FC236}">
                  <a16:creationId xmlns:a16="http://schemas.microsoft.com/office/drawing/2014/main" id="{6D401E0D-C367-4431-BD6D-BF50E6B2F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1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6" name="Line 745">
              <a:extLst>
                <a:ext uri="{FF2B5EF4-FFF2-40B4-BE49-F238E27FC236}">
                  <a16:creationId xmlns:a16="http://schemas.microsoft.com/office/drawing/2014/main" id="{D99EB494-5F0A-436F-8993-73476EC32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94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7" name="Line 746">
              <a:extLst>
                <a:ext uri="{FF2B5EF4-FFF2-40B4-BE49-F238E27FC236}">
                  <a16:creationId xmlns:a16="http://schemas.microsoft.com/office/drawing/2014/main" id="{57811AEA-6BDB-4EA1-83D1-82DE43DFE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9951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8" name="Line 747">
              <a:extLst>
                <a:ext uri="{FF2B5EF4-FFF2-40B4-BE49-F238E27FC236}">
                  <a16:creationId xmlns:a16="http://schemas.microsoft.com/office/drawing/2014/main" id="{0544AF1A-B972-46F6-A140-BE9816653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02700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" name="Freeform 748">
              <a:extLst>
                <a:ext uri="{FF2B5EF4-FFF2-40B4-BE49-F238E27FC236}">
                  <a16:creationId xmlns:a16="http://schemas.microsoft.com/office/drawing/2014/main" id="{F097E8F4-2C50-4AB8-985F-1B4BFA30F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6188" y="4365626"/>
              <a:ext cx="71438" cy="111125"/>
            </a:xfrm>
            <a:custGeom>
              <a:avLst/>
              <a:gdLst>
                <a:gd name="T0" fmla="*/ 108 w 136"/>
                <a:gd name="T1" fmla="*/ 53 h 211"/>
                <a:gd name="T2" fmla="*/ 98 w 136"/>
                <a:gd name="T3" fmla="*/ 31 h 211"/>
                <a:gd name="T4" fmla="*/ 73 w 136"/>
                <a:gd name="T5" fmla="*/ 21 h 211"/>
                <a:gd name="T6" fmla="*/ 52 w 136"/>
                <a:gd name="T7" fmla="*/ 29 h 211"/>
                <a:gd name="T8" fmla="*/ 33 w 136"/>
                <a:gd name="T9" fmla="*/ 53 h 211"/>
                <a:gd name="T10" fmla="*/ 26 w 136"/>
                <a:gd name="T11" fmla="*/ 100 h 211"/>
                <a:gd name="T12" fmla="*/ 47 w 136"/>
                <a:gd name="T13" fmla="*/ 80 h 211"/>
                <a:gd name="T14" fmla="*/ 76 w 136"/>
                <a:gd name="T15" fmla="*/ 73 h 211"/>
                <a:gd name="T16" fmla="*/ 109 w 136"/>
                <a:gd name="T17" fmla="*/ 83 h 211"/>
                <a:gd name="T18" fmla="*/ 126 w 136"/>
                <a:gd name="T19" fmla="*/ 102 h 211"/>
                <a:gd name="T20" fmla="*/ 136 w 136"/>
                <a:gd name="T21" fmla="*/ 141 h 211"/>
                <a:gd name="T22" fmla="*/ 128 w 136"/>
                <a:gd name="T23" fmla="*/ 176 h 211"/>
                <a:gd name="T24" fmla="*/ 105 w 136"/>
                <a:gd name="T25" fmla="*/ 202 h 211"/>
                <a:gd name="T26" fmla="*/ 72 w 136"/>
                <a:gd name="T27" fmla="*/ 211 h 211"/>
                <a:gd name="T28" fmla="*/ 31 w 136"/>
                <a:gd name="T29" fmla="*/ 198 h 211"/>
                <a:gd name="T30" fmla="*/ 11 w 136"/>
                <a:gd name="T31" fmla="*/ 175 h 211"/>
                <a:gd name="T32" fmla="*/ 0 w 136"/>
                <a:gd name="T33" fmla="*/ 110 h 211"/>
                <a:gd name="T34" fmla="*/ 13 w 136"/>
                <a:gd name="T35" fmla="*/ 39 h 211"/>
                <a:gd name="T36" fmla="*/ 33 w 136"/>
                <a:gd name="T37" fmla="*/ 13 h 211"/>
                <a:gd name="T38" fmla="*/ 75 w 136"/>
                <a:gd name="T39" fmla="*/ 0 h 211"/>
                <a:gd name="T40" fmla="*/ 106 w 136"/>
                <a:gd name="T41" fmla="*/ 8 h 211"/>
                <a:gd name="T42" fmla="*/ 122 w 136"/>
                <a:gd name="T43" fmla="*/ 21 h 211"/>
                <a:gd name="T44" fmla="*/ 132 w 136"/>
                <a:gd name="T45" fmla="*/ 52 h 211"/>
                <a:gd name="T46" fmla="*/ 30 w 136"/>
                <a:gd name="T47" fmla="*/ 154 h 211"/>
                <a:gd name="T48" fmla="*/ 42 w 136"/>
                <a:gd name="T49" fmla="*/ 176 h 211"/>
                <a:gd name="T50" fmla="*/ 60 w 136"/>
                <a:gd name="T51" fmla="*/ 188 h 211"/>
                <a:gd name="T52" fmla="*/ 79 w 136"/>
                <a:gd name="T53" fmla="*/ 189 h 211"/>
                <a:gd name="T54" fmla="*/ 99 w 136"/>
                <a:gd name="T55" fmla="*/ 176 h 211"/>
                <a:gd name="T56" fmla="*/ 111 w 136"/>
                <a:gd name="T57" fmla="*/ 152 h 211"/>
                <a:gd name="T58" fmla="*/ 111 w 136"/>
                <a:gd name="T59" fmla="*/ 132 h 211"/>
                <a:gd name="T60" fmla="*/ 99 w 136"/>
                <a:gd name="T61" fmla="*/ 108 h 211"/>
                <a:gd name="T62" fmla="*/ 79 w 136"/>
                <a:gd name="T63" fmla="*/ 96 h 211"/>
                <a:gd name="T64" fmla="*/ 54 w 136"/>
                <a:gd name="T65" fmla="*/ 98 h 211"/>
                <a:gd name="T66" fmla="*/ 36 w 136"/>
                <a:gd name="T67" fmla="*/ 115 h 211"/>
                <a:gd name="T68" fmla="*/ 30 w 136"/>
                <a:gd name="T69" fmla="*/ 1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11">
                  <a:moveTo>
                    <a:pt x="132" y="52"/>
                  </a:moveTo>
                  <a:lnTo>
                    <a:pt x="108" y="53"/>
                  </a:lnTo>
                  <a:lnTo>
                    <a:pt x="103" y="40"/>
                  </a:lnTo>
                  <a:lnTo>
                    <a:pt x="98" y="31"/>
                  </a:lnTo>
                  <a:lnTo>
                    <a:pt x="88" y="23"/>
                  </a:lnTo>
                  <a:lnTo>
                    <a:pt x="73" y="21"/>
                  </a:lnTo>
                  <a:lnTo>
                    <a:pt x="62" y="23"/>
                  </a:lnTo>
                  <a:lnTo>
                    <a:pt x="52" y="29"/>
                  </a:lnTo>
                  <a:lnTo>
                    <a:pt x="40" y="39"/>
                  </a:lnTo>
                  <a:lnTo>
                    <a:pt x="33" y="53"/>
                  </a:lnTo>
                  <a:lnTo>
                    <a:pt x="27" y="73"/>
                  </a:lnTo>
                  <a:lnTo>
                    <a:pt x="26" y="100"/>
                  </a:lnTo>
                  <a:lnTo>
                    <a:pt x="36" y="89"/>
                  </a:lnTo>
                  <a:lnTo>
                    <a:pt x="47" y="80"/>
                  </a:lnTo>
                  <a:lnTo>
                    <a:pt x="62" y="75"/>
                  </a:lnTo>
                  <a:lnTo>
                    <a:pt x="76" y="73"/>
                  </a:lnTo>
                  <a:lnTo>
                    <a:pt x="88" y="75"/>
                  </a:lnTo>
                  <a:lnTo>
                    <a:pt x="109" y="83"/>
                  </a:lnTo>
                  <a:lnTo>
                    <a:pt x="119" y="92"/>
                  </a:lnTo>
                  <a:lnTo>
                    <a:pt x="126" y="102"/>
                  </a:lnTo>
                  <a:lnTo>
                    <a:pt x="135" y="126"/>
                  </a:lnTo>
                  <a:lnTo>
                    <a:pt x="136" y="141"/>
                  </a:lnTo>
                  <a:lnTo>
                    <a:pt x="135" y="159"/>
                  </a:lnTo>
                  <a:lnTo>
                    <a:pt x="128" y="176"/>
                  </a:lnTo>
                  <a:lnTo>
                    <a:pt x="119" y="191"/>
                  </a:lnTo>
                  <a:lnTo>
                    <a:pt x="105" y="202"/>
                  </a:lnTo>
                  <a:lnTo>
                    <a:pt x="90" y="210"/>
                  </a:lnTo>
                  <a:lnTo>
                    <a:pt x="72" y="211"/>
                  </a:lnTo>
                  <a:lnTo>
                    <a:pt x="57" y="210"/>
                  </a:lnTo>
                  <a:lnTo>
                    <a:pt x="31" y="198"/>
                  </a:lnTo>
                  <a:lnTo>
                    <a:pt x="20" y="188"/>
                  </a:lnTo>
                  <a:lnTo>
                    <a:pt x="11" y="175"/>
                  </a:lnTo>
                  <a:lnTo>
                    <a:pt x="1" y="136"/>
                  </a:lnTo>
                  <a:lnTo>
                    <a:pt x="0" y="110"/>
                  </a:lnTo>
                  <a:lnTo>
                    <a:pt x="1" y="82"/>
                  </a:lnTo>
                  <a:lnTo>
                    <a:pt x="13" y="39"/>
                  </a:lnTo>
                  <a:lnTo>
                    <a:pt x="23" y="24"/>
                  </a:lnTo>
                  <a:lnTo>
                    <a:pt x="33" y="13"/>
                  </a:lnTo>
                  <a:lnTo>
                    <a:pt x="59" y="1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22" y="21"/>
                  </a:lnTo>
                  <a:lnTo>
                    <a:pt x="131" y="40"/>
                  </a:lnTo>
                  <a:lnTo>
                    <a:pt x="132" y="52"/>
                  </a:lnTo>
                  <a:close/>
                  <a:moveTo>
                    <a:pt x="30" y="141"/>
                  </a:moveTo>
                  <a:lnTo>
                    <a:pt x="30" y="154"/>
                  </a:lnTo>
                  <a:lnTo>
                    <a:pt x="36" y="165"/>
                  </a:lnTo>
                  <a:lnTo>
                    <a:pt x="42" y="176"/>
                  </a:lnTo>
                  <a:lnTo>
                    <a:pt x="50" y="184"/>
                  </a:lnTo>
                  <a:lnTo>
                    <a:pt x="60" y="188"/>
                  </a:lnTo>
                  <a:lnTo>
                    <a:pt x="72" y="189"/>
                  </a:lnTo>
                  <a:lnTo>
                    <a:pt x="79" y="189"/>
                  </a:lnTo>
                  <a:lnTo>
                    <a:pt x="93" y="182"/>
                  </a:lnTo>
                  <a:lnTo>
                    <a:pt x="99" y="176"/>
                  </a:lnTo>
                  <a:lnTo>
                    <a:pt x="105" y="169"/>
                  </a:lnTo>
                  <a:lnTo>
                    <a:pt x="111" y="152"/>
                  </a:lnTo>
                  <a:lnTo>
                    <a:pt x="111" y="142"/>
                  </a:lnTo>
                  <a:lnTo>
                    <a:pt x="111" y="132"/>
                  </a:lnTo>
                  <a:lnTo>
                    <a:pt x="105" y="115"/>
                  </a:lnTo>
                  <a:lnTo>
                    <a:pt x="99" y="108"/>
                  </a:lnTo>
                  <a:lnTo>
                    <a:pt x="93" y="103"/>
                  </a:lnTo>
                  <a:lnTo>
                    <a:pt x="79" y="96"/>
                  </a:lnTo>
                  <a:lnTo>
                    <a:pt x="70" y="96"/>
                  </a:lnTo>
                  <a:lnTo>
                    <a:pt x="54" y="98"/>
                  </a:lnTo>
                  <a:lnTo>
                    <a:pt x="42" y="108"/>
                  </a:lnTo>
                  <a:lnTo>
                    <a:pt x="36" y="115"/>
                  </a:lnTo>
                  <a:lnTo>
                    <a:pt x="30" y="131"/>
                  </a:lnTo>
                  <a:lnTo>
                    <a:pt x="30" y="14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" name="Line 749">
              <a:extLst>
                <a:ext uri="{FF2B5EF4-FFF2-40B4-BE49-F238E27FC236}">
                  <a16:creationId xmlns:a16="http://schemas.microsoft.com/office/drawing/2014/main" id="{D52FDCA3-CAB9-4A59-80E8-5077C922F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0747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" name="Line 750">
              <a:extLst>
                <a:ext uri="{FF2B5EF4-FFF2-40B4-BE49-F238E27FC236}">
                  <a16:creationId xmlns:a16="http://schemas.microsoft.com/office/drawing/2014/main" id="{A9E7804F-65CD-4169-8B3B-F12613DED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106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" name="Line 751">
              <a:extLst>
                <a:ext uri="{FF2B5EF4-FFF2-40B4-BE49-F238E27FC236}">
                  <a16:creationId xmlns:a16="http://schemas.microsoft.com/office/drawing/2014/main" id="{2ADFD458-BEDD-46A2-B37C-894948632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154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3" name="Line 752">
              <a:extLst>
                <a:ext uri="{FF2B5EF4-FFF2-40B4-BE49-F238E27FC236}">
                  <a16:creationId xmlns:a16="http://schemas.microsoft.com/office/drawing/2014/main" id="{49E27100-CF6A-4B35-B144-8EE175F99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625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" name="Line 753">
              <a:extLst>
                <a:ext uri="{FF2B5EF4-FFF2-40B4-BE49-F238E27FC236}">
                  <a16:creationId xmlns:a16="http://schemas.microsoft.com/office/drawing/2014/main" id="{3D600D81-E206-43E9-AC64-B0CB02DA1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23400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5" name="Freeform 754">
              <a:extLst>
                <a:ext uri="{FF2B5EF4-FFF2-40B4-BE49-F238E27FC236}">
                  <a16:creationId xmlns:a16="http://schemas.microsoft.com/office/drawing/2014/main" id="{0CA64768-5530-464B-A689-0281D92CF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4367214"/>
              <a:ext cx="69850" cy="107950"/>
            </a:xfrm>
            <a:custGeom>
              <a:avLst/>
              <a:gdLst>
                <a:gd name="T0" fmla="*/ 0 w 132"/>
                <a:gd name="T1" fmla="*/ 25 h 203"/>
                <a:gd name="T2" fmla="*/ 0 w 132"/>
                <a:gd name="T3" fmla="*/ 0 h 203"/>
                <a:gd name="T4" fmla="*/ 132 w 132"/>
                <a:gd name="T5" fmla="*/ 0 h 203"/>
                <a:gd name="T6" fmla="*/ 132 w 132"/>
                <a:gd name="T7" fmla="*/ 20 h 203"/>
                <a:gd name="T8" fmla="*/ 113 w 132"/>
                <a:gd name="T9" fmla="*/ 43 h 203"/>
                <a:gd name="T10" fmla="*/ 93 w 132"/>
                <a:gd name="T11" fmla="*/ 75 h 203"/>
                <a:gd name="T12" fmla="*/ 76 w 132"/>
                <a:gd name="T13" fmla="*/ 111 h 203"/>
                <a:gd name="T14" fmla="*/ 63 w 132"/>
                <a:gd name="T15" fmla="*/ 147 h 203"/>
                <a:gd name="T16" fmla="*/ 57 w 132"/>
                <a:gd name="T17" fmla="*/ 172 h 203"/>
                <a:gd name="T18" fmla="*/ 54 w 132"/>
                <a:gd name="T19" fmla="*/ 203 h 203"/>
                <a:gd name="T20" fmla="*/ 28 w 132"/>
                <a:gd name="T21" fmla="*/ 203 h 203"/>
                <a:gd name="T22" fmla="*/ 30 w 132"/>
                <a:gd name="T23" fmla="*/ 177 h 203"/>
                <a:gd name="T24" fmla="*/ 37 w 132"/>
                <a:gd name="T25" fmla="*/ 144 h 203"/>
                <a:gd name="T26" fmla="*/ 48 w 132"/>
                <a:gd name="T27" fmla="*/ 111 h 203"/>
                <a:gd name="T28" fmla="*/ 63 w 132"/>
                <a:gd name="T29" fmla="*/ 78 h 203"/>
                <a:gd name="T30" fmla="*/ 82 w 132"/>
                <a:gd name="T31" fmla="*/ 48 h 203"/>
                <a:gd name="T32" fmla="*/ 100 w 132"/>
                <a:gd name="T33" fmla="*/ 25 h 203"/>
                <a:gd name="T34" fmla="*/ 0 w 132"/>
                <a:gd name="T35" fmla="*/ 2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203">
                  <a:moveTo>
                    <a:pt x="0" y="25"/>
                  </a:moveTo>
                  <a:lnTo>
                    <a:pt x="0" y="0"/>
                  </a:lnTo>
                  <a:lnTo>
                    <a:pt x="132" y="0"/>
                  </a:lnTo>
                  <a:lnTo>
                    <a:pt x="132" y="20"/>
                  </a:lnTo>
                  <a:lnTo>
                    <a:pt x="113" y="43"/>
                  </a:lnTo>
                  <a:lnTo>
                    <a:pt x="93" y="75"/>
                  </a:lnTo>
                  <a:lnTo>
                    <a:pt x="76" y="111"/>
                  </a:lnTo>
                  <a:lnTo>
                    <a:pt x="63" y="147"/>
                  </a:lnTo>
                  <a:lnTo>
                    <a:pt x="57" y="172"/>
                  </a:lnTo>
                  <a:lnTo>
                    <a:pt x="54" y="203"/>
                  </a:lnTo>
                  <a:lnTo>
                    <a:pt x="28" y="203"/>
                  </a:lnTo>
                  <a:lnTo>
                    <a:pt x="30" y="177"/>
                  </a:lnTo>
                  <a:lnTo>
                    <a:pt x="37" y="144"/>
                  </a:lnTo>
                  <a:lnTo>
                    <a:pt x="48" y="111"/>
                  </a:lnTo>
                  <a:lnTo>
                    <a:pt x="63" y="78"/>
                  </a:lnTo>
                  <a:lnTo>
                    <a:pt x="82" y="48"/>
                  </a:lnTo>
                  <a:lnTo>
                    <a:pt x="10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6" name="Line 755">
              <a:extLst>
                <a:ext uri="{FF2B5EF4-FFF2-40B4-BE49-F238E27FC236}">
                  <a16:creationId xmlns:a16="http://schemas.microsoft.com/office/drawing/2014/main" id="{8BD3718D-1735-43A8-91CF-E7CA8FA82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658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" name="Line 756">
              <a:extLst>
                <a:ext uri="{FF2B5EF4-FFF2-40B4-BE49-F238E27FC236}">
                  <a16:creationId xmlns:a16="http://schemas.microsoft.com/office/drawing/2014/main" id="{CB7800D3-BF51-47C7-AC0A-D90B643577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31363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" name="Line 757">
              <a:extLst>
                <a:ext uri="{FF2B5EF4-FFF2-40B4-BE49-F238E27FC236}">
                  <a16:creationId xmlns:a16="http://schemas.microsoft.com/office/drawing/2014/main" id="{CD98D893-9779-4A0D-B214-DB39ABDBF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4550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" name="Line 758">
              <a:extLst>
                <a:ext uri="{FF2B5EF4-FFF2-40B4-BE49-F238E27FC236}">
                  <a16:creationId xmlns:a16="http://schemas.microsoft.com/office/drawing/2014/main" id="{984B8FBB-12B1-4B2E-BD7E-3D1EE59911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37738" y="4270376"/>
              <a:ext cx="0" cy="23813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0" name="Line 759">
              <a:extLst>
                <a:ext uri="{FF2B5EF4-FFF2-40B4-BE49-F238E27FC236}">
                  <a16:creationId xmlns:a16="http://schemas.microsoft.com/office/drawing/2014/main" id="{D5D974B3-B483-47A1-BCF8-E813F0570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42513" y="4256089"/>
              <a:ext cx="0" cy="3810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1" name="Freeform 760">
              <a:extLst>
                <a:ext uri="{FF2B5EF4-FFF2-40B4-BE49-F238E27FC236}">
                  <a16:creationId xmlns:a16="http://schemas.microsoft.com/office/drawing/2014/main" id="{559A111B-F889-49F1-9A8F-DE48C2621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6000" y="4365626"/>
              <a:ext cx="71438" cy="111125"/>
            </a:xfrm>
            <a:custGeom>
              <a:avLst/>
              <a:gdLst>
                <a:gd name="T0" fmla="*/ 26 w 137"/>
                <a:gd name="T1" fmla="*/ 89 h 211"/>
                <a:gd name="T2" fmla="*/ 10 w 137"/>
                <a:gd name="T3" fmla="*/ 67 h 211"/>
                <a:gd name="T4" fmla="*/ 10 w 137"/>
                <a:gd name="T5" fmla="*/ 43 h 211"/>
                <a:gd name="T6" fmla="*/ 25 w 137"/>
                <a:gd name="T7" fmla="*/ 16 h 211"/>
                <a:gd name="T8" fmla="*/ 55 w 137"/>
                <a:gd name="T9" fmla="*/ 1 h 211"/>
                <a:gd name="T10" fmla="*/ 81 w 137"/>
                <a:gd name="T11" fmla="*/ 1 h 211"/>
                <a:gd name="T12" fmla="*/ 111 w 137"/>
                <a:gd name="T13" fmla="*/ 16 h 211"/>
                <a:gd name="T14" fmla="*/ 127 w 137"/>
                <a:gd name="T15" fmla="*/ 43 h 211"/>
                <a:gd name="T16" fmla="*/ 127 w 137"/>
                <a:gd name="T17" fmla="*/ 67 h 211"/>
                <a:gd name="T18" fmla="*/ 111 w 137"/>
                <a:gd name="T19" fmla="*/ 89 h 211"/>
                <a:gd name="T20" fmla="*/ 115 w 137"/>
                <a:gd name="T21" fmla="*/ 103 h 211"/>
                <a:gd name="T22" fmla="*/ 135 w 137"/>
                <a:gd name="T23" fmla="*/ 131 h 211"/>
                <a:gd name="T24" fmla="*/ 135 w 137"/>
                <a:gd name="T25" fmla="*/ 161 h 211"/>
                <a:gd name="T26" fmla="*/ 118 w 137"/>
                <a:gd name="T27" fmla="*/ 192 h 211"/>
                <a:gd name="T28" fmla="*/ 84 w 137"/>
                <a:gd name="T29" fmla="*/ 210 h 211"/>
                <a:gd name="T30" fmla="*/ 53 w 137"/>
                <a:gd name="T31" fmla="*/ 210 h 211"/>
                <a:gd name="T32" fmla="*/ 19 w 137"/>
                <a:gd name="T33" fmla="*/ 192 h 211"/>
                <a:gd name="T34" fmla="*/ 1 w 137"/>
                <a:gd name="T35" fmla="*/ 161 h 211"/>
                <a:gd name="T36" fmla="*/ 3 w 137"/>
                <a:gd name="T37" fmla="*/ 129 h 211"/>
                <a:gd name="T38" fmla="*/ 23 w 137"/>
                <a:gd name="T39" fmla="*/ 102 h 211"/>
                <a:gd name="T40" fmla="*/ 35 w 137"/>
                <a:gd name="T41" fmla="*/ 53 h 211"/>
                <a:gd name="T42" fmla="*/ 45 w 137"/>
                <a:gd name="T43" fmla="*/ 76 h 211"/>
                <a:gd name="T44" fmla="*/ 69 w 137"/>
                <a:gd name="T45" fmla="*/ 86 h 211"/>
                <a:gd name="T46" fmla="*/ 92 w 137"/>
                <a:gd name="T47" fmla="*/ 77 h 211"/>
                <a:gd name="T48" fmla="*/ 102 w 137"/>
                <a:gd name="T49" fmla="*/ 54 h 211"/>
                <a:gd name="T50" fmla="*/ 92 w 137"/>
                <a:gd name="T51" fmla="*/ 31 h 211"/>
                <a:gd name="T52" fmla="*/ 68 w 137"/>
                <a:gd name="T53" fmla="*/ 21 h 211"/>
                <a:gd name="T54" fmla="*/ 45 w 137"/>
                <a:gd name="T55" fmla="*/ 30 h 211"/>
                <a:gd name="T56" fmla="*/ 35 w 137"/>
                <a:gd name="T57" fmla="*/ 53 h 211"/>
                <a:gd name="T58" fmla="*/ 27 w 137"/>
                <a:gd name="T59" fmla="*/ 158 h 211"/>
                <a:gd name="T60" fmla="*/ 37 w 137"/>
                <a:gd name="T61" fmla="*/ 178 h 211"/>
                <a:gd name="T62" fmla="*/ 58 w 137"/>
                <a:gd name="T63" fmla="*/ 189 h 211"/>
                <a:gd name="T64" fmla="*/ 86 w 137"/>
                <a:gd name="T65" fmla="*/ 188 h 211"/>
                <a:gd name="T66" fmla="*/ 108 w 137"/>
                <a:gd name="T67" fmla="*/ 165 h 211"/>
                <a:gd name="T68" fmla="*/ 109 w 137"/>
                <a:gd name="T69" fmla="*/ 139 h 211"/>
                <a:gd name="T70" fmla="*/ 98 w 137"/>
                <a:gd name="T71" fmla="*/ 119 h 211"/>
                <a:gd name="T72" fmla="*/ 68 w 137"/>
                <a:gd name="T73" fmla="*/ 106 h 211"/>
                <a:gd name="T74" fmla="*/ 39 w 137"/>
                <a:gd name="T75" fmla="*/ 118 h 211"/>
                <a:gd name="T76" fmla="*/ 26 w 137"/>
                <a:gd name="T77" fmla="*/ 1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1">
                  <a:moveTo>
                    <a:pt x="40" y="96"/>
                  </a:moveTo>
                  <a:lnTo>
                    <a:pt x="26" y="89"/>
                  </a:lnTo>
                  <a:lnTo>
                    <a:pt x="16" y="79"/>
                  </a:lnTo>
                  <a:lnTo>
                    <a:pt x="10" y="67"/>
                  </a:lnTo>
                  <a:lnTo>
                    <a:pt x="9" y="53"/>
                  </a:lnTo>
                  <a:lnTo>
                    <a:pt x="10" y="43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33" y="8"/>
                  </a:lnTo>
                  <a:lnTo>
                    <a:pt x="55" y="1"/>
                  </a:lnTo>
                  <a:lnTo>
                    <a:pt x="68" y="0"/>
                  </a:lnTo>
                  <a:lnTo>
                    <a:pt x="81" y="1"/>
                  </a:lnTo>
                  <a:lnTo>
                    <a:pt x="102" y="8"/>
                  </a:lnTo>
                  <a:lnTo>
                    <a:pt x="111" y="16"/>
                  </a:lnTo>
                  <a:lnTo>
                    <a:pt x="119" y="24"/>
                  </a:lnTo>
                  <a:lnTo>
                    <a:pt x="127" y="43"/>
                  </a:lnTo>
                  <a:lnTo>
                    <a:pt x="128" y="54"/>
                  </a:lnTo>
                  <a:lnTo>
                    <a:pt x="127" y="67"/>
                  </a:lnTo>
                  <a:lnTo>
                    <a:pt x="121" y="79"/>
                  </a:lnTo>
                  <a:lnTo>
                    <a:pt x="111" y="89"/>
                  </a:lnTo>
                  <a:lnTo>
                    <a:pt x="98" y="96"/>
                  </a:lnTo>
                  <a:lnTo>
                    <a:pt x="115" y="103"/>
                  </a:lnTo>
                  <a:lnTo>
                    <a:pt x="127" y="115"/>
                  </a:lnTo>
                  <a:lnTo>
                    <a:pt x="135" y="131"/>
                  </a:lnTo>
                  <a:lnTo>
                    <a:pt x="137" y="148"/>
                  </a:lnTo>
                  <a:lnTo>
                    <a:pt x="135" y="161"/>
                  </a:lnTo>
                  <a:lnTo>
                    <a:pt x="127" y="184"/>
                  </a:lnTo>
                  <a:lnTo>
                    <a:pt x="118" y="192"/>
                  </a:lnTo>
                  <a:lnTo>
                    <a:pt x="108" y="201"/>
                  </a:lnTo>
                  <a:lnTo>
                    <a:pt x="84" y="210"/>
                  </a:lnTo>
                  <a:lnTo>
                    <a:pt x="69" y="211"/>
                  </a:lnTo>
                  <a:lnTo>
                    <a:pt x="53" y="210"/>
                  </a:lnTo>
                  <a:lnTo>
                    <a:pt x="29" y="201"/>
                  </a:lnTo>
                  <a:lnTo>
                    <a:pt x="19" y="192"/>
                  </a:lnTo>
                  <a:lnTo>
                    <a:pt x="10" y="184"/>
                  </a:lnTo>
                  <a:lnTo>
                    <a:pt x="1" y="161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10" y="113"/>
                  </a:lnTo>
                  <a:lnTo>
                    <a:pt x="23" y="102"/>
                  </a:lnTo>
                  <a:lnTo>
                    <a:pt x="40" y="96"/>
                  </a:lnTo>
                  <a:close/>
                  <a:moveTo>
                    <a:pt x="35" y="53"/>
                  </a:moveTo>
                  <a:lnTo>
                    <a:pt x="36" y="66"/>
                  </a:lnTo>
                  <a:lnTo>
                    <a:pt x="45" y="76"/>
                  </a:lnTo>
                  <a:lnTo>
                    <a:pt x="55" y="85"/>
                  </a:lnTo>
                  <a:lnTo>
                    <a:pt x="69" y="86"/>
                  </a:lnTo>
                  <a:lnTo>
                    <a:pt x="82" y="85"/>
                  </a:lnTo>
                  <a:lnTo>
                    <a:pt x="92" y="77"/>
                  </a:lnTo>
                  <a:lnTo>
                    <a:pt x="101" y="67"/>
                  </a:lnTo>
                  <a:lnTo>
                    <a:pt x="102" y="54"/>
                  </a:lnTo>
                  <a:lnTo>
                    <a:pt x="101" y="42"/>
                  </a:lnTo>
                  <a:lnTo>
                    <a:pt x="92" y="31"/>
                  </a:lnTo>
                  <a:lnTo>
                    <a:pt x="82" y="23"/>
                  </a:lnTo>
                  <a:lnTo>
                    <a:pt x="68" y="21"/>
                  </a:lnTo>
                  <a:lnTo>
                    <a:pt x="55" y="23"/>
                  </a:lnTo>
                  <a:lnTo>
                    <a:pt x="45" y="30"/>
                  </a:lnTo>
                  <a:lnTo>
                    <a:pt x="36" y="40"/>
                  </a:lnTo>
                  <a:lnTo>
                    <a:pt x="35" y="53"/>
                  </a:lnTo>
                  <a:close/>
                  <a:moveTo>
                    <a:pt x="26" y="148"/>
                  </a:moveTo>
                  <a:lnTo>
                    <a:pt x="27" y="158"/>
                  </a:lnTo>
                  <a:lnTo>
                    <a:pt x="32" y="168"/>
                  </a:lnTo>
                  <a:lnTo>
                    <a:pt x="37" y="178"/>
                  </a:lnTo>
                  <a:lnTo>
                    <a:pt x="48" y="184"/>
                  </a:lnTo>
                  <a:lnTo>
                    <a:pt x="58" y="189"/>
                  </a:lnTo>
                  <a:lnTo>
                    <a:pt x="69" y="189"/>
                  </a:lnTo>
                  <a:lnTo>
                    <a:pt x="86" y="188"/>
                  </a:lnTo>
                  <a:lnTo>
                    <a:pt x="99" y="178"/>
                  </a:lnTo>
                  <a:lnTo>
                    <a:pt x="108" y="165"/>
                  </a:lnTo>
                  <a:lnTo>
                    <a:pt x="111" y="149"/>
                  </a:lnTo>
                  <a:lnTo>
                    <a:pt x="109" y="139"/>
                  </a:lnTo>
                  <a:lnTo>
                    <a:pt x="104" y="125"/>
                  </a:lnTo>
                  <a:lnTo>
                    <a:pt x="98" y="119"/>
                  </a:lnTo>
                  <a:lnTo>
                    <a:pt x="85" y="109"/>
                  </a:lnTo>
                  <a:lnTo>
                    <a:pt x="68" y="106"/>
                  </a:lnTo>
                  <a:lnTo>
                    <a:pt x="50" y="109"/>
                  </a:lnTo>
                  <a:lnTo>
                    <a:pt x="39" y="118"/>
                  </a:lnTo>
                  <a:lnTo>
                    <a:pt x="29" y="131"/>
                  </a:lnTo>
                  <a:lnTo>
                    <a:pt x="26" y="1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2" name="Line 761">
              <a:extLst>
                <a:ext uri="{FF2B5EF4-FFF2-40B4-BE49-F238E27FC236}">
                  <a16:creationId xmlns:a16="http://schemas.microsoft.com/office/drawing/2014/main" id="{EC5B806B-6412-48D0-9B42-21B857129F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1163" y="4294189"/>
              <a:ext cx="324485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3" name="Line 762">
              <a:extLst>
                <a:ext uri="{FF2B5EF4-FFF2-40B4-BE49-F238E27FC236}">
                  <a16:creationId xmlns:a16="http://schemas.microsoft.com/office/drawing/2014/main" id="{FBBEC9F6-B17C-49CD-881D-42A4004E3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294189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4" name="Line 763">
              <a:extLst>
                <a:ext uri="{FF2B5EF4-FFF2-40B4-BE49-F238E27FC236}">
                  <a16:creationId xmlns:a16="http://schemas.microsoft.com/office/drawing/2014/main" id="{890C27DE-E1DB-4581-AF72-0AF8AFF00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2275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" name="Line 764">
              <a:extLst>
                <a:ext uri="{FF2B5EF4-FFF2-40B4-BE49-F238E27FC236}">
                  <a16:creationId xmlns:a16="http://schemas.microsoft.com/office/drawing/2014/main" id="{E11C5809-7FEB-455E-998B-924B884C4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16083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6" name="Line 765">
              <a:extLst>
                <a:ext uri="{FF2B5EF4-FFF2-40B4-BE49-F238E27FC236}">
                  <a16:creationId xmlns:a16="http://schemas.microsoft.com/office/drawing/2014/main" id="{C3792156-9097-49A6-BEDF-4F9B3BDEA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0941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7" name="Line 766">
              <a:extLst>
                <a:ext uri="{FF2B5EF4-FFF2-40B4-BE49-F238E27FC236}">
                  <a16:creationId xmlns:a16="http://schemas.microsoft.com/office/drawing/2014/main" id="{210D188A-9C07-462F-B619-125EFC60D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40274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8" name="Line 767">
              <a:extLst>
                <a:ext uri="{FF2B5EF4-FFF2-40B4-BE49-F238E27FC236}">
                  <a16:creationId xmlns:a16="http://schemas.microsoft.com/office/drawing/2014/main" id="{2F5D7FD2-2495-4210-8A20-D7E430EAF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960814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" name="Freeform 768">
              <a:extLst>
                <a:ext uri="{FF2B5EF4-FFF2-40B4-BE49-F238E27FC236}">
                  <a16:creationId xmlns:a16="http://schemas.microsoft.com/office/drawing/2014/main" id="{9E349508-CAF5-4EF7-AF74-5F5CC727D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908426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2 w 134"/>
                <a:gd name="T3" fmla="*/ 70 h 210"/>
                <a:gd name="T4" fmla="*/ 8 w 134"/>
                <a:gd name="T5" fmla="*/ 46 h 210"/>
                <a:gd name="T6" fmla="*/ 16 w 134"/>
                <a:gd name="T7" fmla="*/ 26 h 210"/>
                <a:gd name="T8" fmla="*/ 29 w 134"/>
                <a:gd name="T9" fmla="*/ 11 h 210"/>
                <a:gd name="T10" fmla="*/ 38 w 134"/>
                <a:gd name="T11" fmla="*/ 6 h 210"/>
                <a:gd name="T12" fmla="*/ 57 w 134"/>
                <a:gd name="T13" fmla="*/ 0 h 210"/>
                <a:gd name="T14" fmla="*/ 67 w 134"/>
                <a:gd name="T15" fmla="*/ 0 h 210"/>
                <a:gd name="T16" fmla="*/ 82 w 134"/>
                <a:gd name="T17" fmla="*/ 1 h 210"/>
                <a:gd name="T18" fmla="*/ 97 w 134"/>
                <a:gd name="T19" fmla="*/ 6 h 210"/>
                <a:gd name="T20" fmla="*/ 108 w 134"/>
                <a:gd name="T21" fmla="*/ 14 h 210"/>
                <a:gd name="T22" fmla="*/ 117 w 134"/>
                <a:gd name="T23" fmla="*/ 26 h 210"/>
                <a:gd name="T24" fmla="*/ 124 w 134"/>
                <a:gd name="T25" fmla="*/ 39 h 210"/>
                <a:gd name="T26" fmla="*/ 130 w 134"/>
                <a:gd name="T27" fmla="*/ 56 h 210"/>
                <a:gd name="T28" fmla="*/ 134 w 134"/>
                <a:gd name="T29" fmla="*/ 76 h 210"/>
                <a:gd name="T30" fmla="*/ 134 w 134"/>
                <a:gd name="T31" fmla="*/ 105 h 210"/>
                <a:gd name="T32" fmla="*/ 133 w 134"/>
                <a:gd name="T33" fmla="*/ 139 h 210"/>
                <a:gd name="T34" fmla="*/ 127 w 134"/>
                <a:gd name="T35" fmla="*/ 164 h 210"/>
                <a:gd name="T36" fmla="*/ 118 w 134"/>
                <a:gd name="T37" fmla="*/ 184 h 210"/>
                <a:gd name="T38" fmla="*/ 104 w 134"/>
                <a:gd name="T39" fmla="*/ 198 h 210"/>
                <a:gd name="T40" fmla="*/ 97 w 134"/>
                <a:gd name="T41" fmla="*/ 202 h 210"/>
                <a:gd name="T42" fmla="*/ 78 w 134"/>
                <a:gd name="T43" fmla="*/ 210 h 210"/>
                <a:gd name="T44" fmla="*/ 67 w 134"/>
                <a:gd name="T45" fmla="*/ 210 h 210"/>
                <a:gd name="T46" fmla="*/ 52 w 134"/>
                <a:gd name="T47" fmla="*/ 208 h 210"/>
                <a:gd name="T48" fmla="*/ 29 w 134"/>
                <a:gd name="T49" fmla="*/ 198 h 210"/>
                <a:gd name="T50" fmla="*/ 21 w 134"/>
                <a:gd name="T51" fmla="*/ 188 h 210"/>
                <a:gd name="T52" fmla="*/ 11 w 134"/>
                <a:gd name="T53" fmla="*/ 174 h 210"/>
                <a:gd name="T54" fmla="*/ 0 w 134"/>
                <a:gd name="T55" fmla="*/ 132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29 h 210"/>
                <a:gd name="T62" fmla="*/ 32 w 134"/>
                <a:gd name="T63" fmla="*/ 162 h 210"/>
                <a:gd name="T64" fmla="*/ 38 w 134"/>
                <a:gd name="T65" fmla="*/ 172 h 210"/>
                <a:gd name="T66" fmla="*/ 44 w 134"/>
                <a:gd name="T67" fmla="*/ 179 h 210"/>
                <a:gd name="T68" fmla="*/ 59 w 134"/>
                <a:gd name="T69" fmla="*/ 188 h 210"/>
                <a:gd name="T70" fmla="*/ 67 w 134"/>
                <a:gd name="T71" fmla="*/ 190 h 210"/>
                <a:gd name="T72" fmla="*/ 75 w 134"/>
                <a:gd name="T73" fmla="*/ 188 h 210"/>
                <a:gd name="T74" fmla="*/ 90 w 134"/>
                <a:gd name="T75" fmla="*/ 179 h 210"/>
                <a:gd name="T76" fmla="*/ 97 w 134"/>
                <a:gd name="T77" fmla="*/ 172 h 210"/>
                <a:gd name="T78" fmla="*/ 103 w 134"/>
                <a:gd name="T79" fmla="*/ 162 h 210"/>
                <a:gd name="T80" fmla="*/ 108 w 134"/>
                <a:gd name="T81" fmla="*/ 129 h 210"/>
                <a:gd name="T82" fmla="*/ 108 w 134"/>
                <a:gd name="T83" fmla="*/ 105 h 210"/>
                <a:gd name="T84" fmla="*/ 108 w 134"/>
                <a:gd name="T85" fmla="*/ 80 h 210"/>
                <a:gd name="T86" fmla="*/ 103 w 134"/>
                <a:gd name="T87" fmla="*/ 47 h 210"/>
                <a:gd name="T88" fmla="*/ 97 w 134"/>
                <a:gd name="T89" fmla="*/ 37 h 210"/>
                <a:gd name="T90" fmla="*/ 90 w 134"/>
                <a:gd name="T91" fmla="*/ 30 h 210"/>
                <a:gd name="T92" fmla="*/ 75 w 134"/>
                <a:gd name="T93" fmla="*/ 22 h 210"/>
                <a:gd name="T94" fmla="*/ 67 w 134"/>
                <a:gd name="T95" fmla="*/ 20 h 210"/>
                <a:gd name="T96" fmla="*/ 58 w 134"/>
                <a:gd name="T97" fmla="*/ 22 h 210"/>
                <a:gd name="T98" fmla="*/ 45 w 134"/>
                <a:gd name="T99" fmla="*/ 29 h 210"/>
                <a:gd name="T100" fmla="*/ 39 w 134"/>
                <a:gd name="T101" fmla="*/ 36 h 210"/>
                <a:gd name="T102" fmla="*/ 34 w 134"/>
                <a:gd name="T103" fmla="*/ 46 h 210"/>
                <a:gd name="T104" fmla="*/ 26 w 134"/>
                <a:gd name="T105" fmla="*/ 80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2" y="70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8" y="6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6"/>
                  </a:lnTo>
                  <a:lnTo>
                    <a:pt x="108" y="14"/>
                  </a:lnTo>
                  <a:lnTo>
                    <a:pt x="117" y="26"/>
                  </a:lnTo>
                  <a:lnTo>
                    <a:pt x="124" y="39"/>
                  </a:lnTo>
                  <a:lnTo>
                    <a:pt x="130" y="56"/>
                  </a:lnTo>
                  <a:lnTo>
                    <a:pt x="134" y="76"/>
                  </a:lnTo>
                  <a:lnTo>
                    <a:pt x="134" y="105"/>
                  </a:lnTo>
                  <a:lnTo>
                    <a:pt x="133" y="139"/>
                  </a:lnTo>
                  <a:lnTo>
                    <a:pt x="127" y="164"/>
                  </a:lnTo>
                  <a:lnTo>
                    <a:pt x="118" y="184"/>
                  </a:lnTo>
                  <a:lnTo>
                    <a:pt x="104" y="198"/>
                  </a:lnTo>
                  <a:lnTo>
                    <a:pt x="97" y="202"/>
                  </a:lnTo>
                  <a:lnTo>
                    <a:pt x="78" y="210"/>
                  </a:lnTo>
                  <a:lnTo>
                    <a:pt x="67" y="210"/>
                  </a:lnTo>
                  <a:lnTo>
                    <a:pt x="52" y="208"/>
                  </a:lnTo>
                  <a:lnTo>
                    <a:pt x="29" y="198"/>
                  </a:lnTo>
                  <a:lnTo>
                    <a:pt x="21" y="188"/>
                  </a:lnTo>
                  <a:lnTo>
                    <a:pt x="11" y="174"/>
                  </a:lnTo>
                  <a:lnTo>
                    <a:pt x="0" y="132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29"/>
                  </a:lnTo>
                  <a:lnTo>
                    <a:pt x="32" y="162"/>
                  </a:lnTo>
                  <a:lnTo>
                    <a:pt x="38" y="172"/>
                  </a:lnTo>
                  <a:lnTo>
                    <a:pt x="44" y="179"/>
                  </a:lnTo>
                  <a:lnTo>
                    <a:pt x="59" y="188"/>
                  </a:lnTo>
                  <a:lnTo>
                    <a:pt x="67" y="190"/>
                  </a:lnTo>
                  <a:lnTo>
                    <a:pt x="75" y="188"/>
                  </a:lnTo>
                  <a:lnTo>
                    <a:pt x="90" y="179"/>
                  </a:lnTo>
                  <a:lnTo>
                    <a:pt x="97" y="172"/>
                  </a:lnTo>
                  <a:lnTo>
                    <a:pt x="103" y="162"/>
                  </a:lnTo>
                  <a:lnTo>
                    <a:pt x="108" y="129"/>
                  </a:lnTo>
                  <a:lnTo>
                    <a:pt x="108" y="105"/>
                  </a:lnTo>
                  <a:lnTo>
                    <a:pt x="108" y="80"/>
                  </a:lnTo>
                  <a:lnTo>
                    <a:pt x="103" y="47"/>
                  </a:lnTo>
                  <a:lnTo>
                    <a:pt x="97" y="37"/>
                  </a:lnTo>
                  <a:lnTo>
                    <a:pt x="90" y="30"/>
                  </a:lnTo>
                  <a:lnTo>
                    <a:pt x="75" y="22"/>
                  </a:lnTo>
                  <a:lnTo>
                    <a:pt x="67" y="20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9" y="36"/>
                  </a:lnTo>
                  <a:lnTo>
                    <a:pt x="34" y="46"/>
                  </a:lnTo>
                  <a:lnTo>
                    <a:pt x="26" y="80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" name="Rectangle 769">
              <a:extLst>
                <a:ext uri="{FF2B5EF4-FFF2-40B4-BE49-F238E27FC236}">
                  <a16:creationId xmlns:a16="http://schemas.microsoft.com/office/drawing/2014/main" id="{78F13192-40CE-404C-ADF9-41822939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4002089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1" name="Freeform 770">
              <a:extLst>
                <a:ext uri="{FF2B5EF4-FFF2-40B4-BE49-F238E27FC236}">
                  <a16:creationId xmlns:a16="http://schemas.microsoft.com/office/drawing/2014/main" id="{3DF417B8-9389-405E-85D5-5AAD1E7A8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3910014"/>
              <a:ext cx="71438" cy="109538"/>
            </a:xfrm>
            <a:custGeom>
              <a:avLst/>
              <a:gdLst>
                <a:gd name="T0" fmla="*/ 0 w 135"/>
                <a:gd name="T1" fmla="*/ 149 h 207"/>
                <a:gd name="T2" fmla="*/ 26 w 135"/>
                <a:gd name="T3" fmla="*/ 146 h 207"/>
                <a:gd name="T4" fmla="*/ 30 w 135"/>
                <a:gd name="T5" fmla="*/ 165 h 207"/>
                <a:gd name="T6" fmla="*/ 39 w 135"/>
                <a:gd name="T7" fmla="*/ 176 h 207"/>
                <a:gd name="T8" fmla="*/ 50 w 135"/>
                <a:gd name="T9" fmla="*/ 184 h 207"/>
                <a:gd name="T10" fmla="*/ 66 w 135"/>
                <a:gd name="T11" fmla="*/ 187 h 207"/>
                <a:gd name="T12" fmla="*/ 75 w 135"/>
                <a:gd name="T13" fmla="*/ 185 h 207"/>
                <a:gd name="T14" fmla="*/ 89 w 135"/>
                <a:gd name="T15" fmla="*/ 178 h 207"/>
                <a:gd name="T16" fmla="*/ 96 w 135"/>
                <a:gd name="T17" fmla="*/ 172 h 207"/>
                <a:gd name="T18" fmla="*/ 102 w 135"/>
                <a:gd name="T19" fmla="*/ 165 h 207"/>
                <a:gd name="T20" fmla="*/ 108 w 135"/>
                <a:gd name="T21" fmla="*/ 146 h 207"/>
                <a:gd name="T22" fmla="*/ 109 w 135"/>
                <a:gd name="T23" fmla="*/ 136 h 207"/>
                <a:gd name="T24" fmla="*/ 108 w 135"/>
                <a:gd name="T25" fmla="*/ 125 h 207"/>
                <a:gd name="T26" fmla="*/ 102 w 135"/>
                <a:gd name="T27" fmla="*/ 108 h 207"/>
                <a:gd name="T28" fmla="*/ 96 w 135"/>
                <a:gd name="T29" fmla="*/ 102 h 207"/>
                <a:gd name="T30" fmla="*/ 90 w 135"/>
                <a:gd name="T31" fmla="*/ 96 h 207"/>
                <a:gd name="T32" fmla="*/ 75 w 135"/>
                <a:gd name="T33" fmla="*/ 90 h 207"/>
                <a:gd name="T34" fmla="*/ 65 w 135"/>
                <a:gd name="T35" fmla="*/ 89 h 207"/>
                <a:gd name="T36" fmla="*/ 53 w 135"/>
                <a:gd name="T37" fmla="*/ 90 h 207"/>
                <a:gd name="T38" fmla="*/ 43 w 135"/>
                <a:gd name="T39" fmla="*/ 95 h 207"/>
                <a:gd name="T40" fmla="*/ 34 w 135"/>
                <a:gd name="T41" fmla="*/ 100 h 207"/>
                <a:gd name="T42" fmla="*/ 27 w 135"/>
                <a:gd name="T43" fmla="*/ 109 h 207"/>
                <a:gd name="T44" fmla="*/ 4 w 135"/>
                <a:gd name="T45" fmla="*/ 106 h 207"/>
                <a:gd name="T46" fmla="*/ 24 w 135"/>
                <a:gd name="T47" fmla="*/ 0 h 207"/>
                <a:gd name="T48" fmla="*/ 126 w 135"/>
                <a:gd name="T49" fmla="*/ 0 h 207"/>
                <a:gd name="T50" fmla="*/ 126 w 135"/>
                <a:gd name="T51" fmla="*/ 24 h 207"/>
                <a:gd name="T52" fmla="*/ 44 w 135"/>
                <a:gd name="T53" fmla="*/ 24 h 207"/>
                <a:gd name="T54" fmla="*/ 33 w 135"/>
                <a:gd name="T55" fmla="*/ 80 h 207"/>
                <a:gd name="T56" fmla="*/ 52 w 135"/>
                <a:gd name="T57" fmla="*/ 69 h 207"/>
                <a:gd name="T58" fmla="*/ 72 w 135"/>
                <a:gd name="T59" fmla="*/ 67 h 207"/>
                <a:gd name="T60" fmla="*/ 85 w 135"/>
                <a:gd name="T61" fmla="*/ 67 h 207"/>
                <a:gd name="T62" fmla="*/ 108 w 135"/>
                <a:gd name="T63" fmla="*/ 77 h 207"/>
                <a:gd name="T64" fmla="*/ 118 w 135"/>
                <a:gd name="T65" fmla="*/ 86 h 207"/>
                <a:gd name="T66" fmla="*/ 125 w 135"/>
                <a:gd name="T67" fmla="*/ 95 h 207"/>
                <a:gd name="T68" fmla="*/ 135 w 135"/>
                <a:gd name="T69" fmla="*/ 119 h 207"/>
                <a:gd name="T70" fmla="*/ 135 w 135"/>
                <a:gd name="T71" fmla="*/ 133 h 207"/>
                <a:gd name="T72" fmla="*/ 135 w 135"/>
                <a:gd name="T73" fmla="*/ 148 h 207"/>
                <a:gd name="T74" fmla="*/ 126 w 135"/>
                <a:gd name="T75" fmla="*/ 171 h 207"/>
                <a:gd name="T76" fmla="*/ 119 w 135"/>
                <a:gd name="T77" fmla="*/ 182 h 207"/>
                <a:gd name="T78" fmla="*/ 109 w 135"/>
                <a:gd name="T79" fmla="*/ 194 h 207"/>
                <a:gd name="T80" fmla="*/ 82 w 135"/>
                <a:gd name="T81" fmla="*/ 205 h 207"/>
                <a:gd name="T82" fmla="*/ 66 w 135"/>
                <a:gd name="T83" fmla="*/ 207 h 207"/>
                <a:gd name="T84" fmla="*/ 52 w 135"/>
                <a:gd name="T85" fmla="*/ 207 h 207"/>
                <a:gd name="T86" fmla="*/ 29 w 135"/>
                <a:gd name="T87" fmla="*/ 198 h 207"/>
                <a:gd name="T88" fmla="*/ 20 w 135"/>
                <a:gd name="T89" fmla="*/ 191 h 207"/>
                <a:gd name="T90" fmla="*/ 11 w 135"/>
                <a:gd name="T91" fmla="*/ 182 h 207"/>
                <a:gd name="T92" fmla="*/ 1 w 135"/>
                <a:gd name="T93" fmla="*/ 162 h 207"/>
                <a:gd name="T94" fmla="*/ 0 w 135"/>
                <a:gd name="T95" fmla="*/ 14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207">
                  <a:moveTo>
                    <a:pt x="0" y="149"/>
                  </a:moveTo>
                  <a:lnTo>
                    <a:pt x="26" y="146"/>
                  </a:lnTo>
                  <a:lnTo>
                    <a:pt x="30" y="165"/>
                  </a:lnTo>
                  <a:lnTo>
                    <a:pt x="39" y="176"/>
                  </a:lnTo>
                  <a:lnTo>
                    <a:pt x="50" y="184"/>
                  </a:lnTo>
                  <a:lnTo>
                    <a:pt x="66" y="187"/>
                  </a:lnTo>
                  <a:lnTo>
                    <a:pt x="75" y="185"/>
                  </a:lnTo>
                  <a:lnTo>
                    <a:pt x="89" y="178"/>
                  </a:lnTo>
                  <a:lnTo>
                    <a:pt x="96" y="172"/>
                  </a:lnTo>
                  <a:lnTo>
                    <a:pt x="102" y="165"/>
                  </a:lnTo>
                  <a:lnTo>
                    <a:pt x="108" y="146"/>
                  </a:lnTo>
                  <a:lnTo>
                    <a:pt x="109" y="136"/>
                  </a:lnTo>
                  <a:lnTo>
                    <a:pt x="108" y="125"/>
                  </a:lnTo>
                  <a:lnTo>
                    <a:pt x="102" y="108"/>
                  </a:lnTo>
                  <a:lnTo>
                    <a:pt x="96" y="102"/>
                  </a:lnTo>
                  <a:lnTo>
                    <a:pt x="90" y="96"/>
                  </a:lnTo>
                  <a:lnTo>
                    <a:pt x="75" y="90"/>
                  </a:lnTo>
                  <a:lnTo>
                    <a:pt x="65" y="89"/>
                  </a:lnTo>
                  <a:lnTo>
                    <a:pt x="53" y="90"/>
                  </a:lnTo>
                  <a:lnTo>
                    <a:pt x="43" y="95"/>
                  </a:lnTo>
                  <a:lnTo>
                    <a:pt x="34" y="100"/>
                  </a:lnTo>
                  <a:lnTo>
                    <a:pt x="27" y="109"/>
                  </a:lnTo>
                  <a:lnTo>
                    <a:pt x="4" y="106"/>
                  </a:lnTo>
                  <a:lnTo>
                    <a:pt x="24" y="0"/>
                  </a:lnTo>
                  <a:lnTo>
                    <a:pt x="126" y="0"/>
                  </a:lnTo>
                  <a:lnTo>
                    <a:pt x="126" y="24"/>
                  </a:lnTo>
                  <a:lnTo>
                    <a:pt x="44" y="24"/>
                  </a:lnTo>
                  <a:lnTo>
                    <a:pt x="33" y="80"/>
                  </a:lnTo>
                  <a:lnTo>
                    <a:pt x="52" y="69"/>
                  </a:lnTo>
                  <a:lnTo>
                    <a:pt x="72" y="67"/>
                  </a:lnTo>
                  <a:lnTo>
                    <a:pt x="85" y="67"/>
                  </a:lnTo>
                  <a:lnTo>
                    <a:pt x="108" y="77"/>
                  </a:lnTo>
                  <a:lnTo>
                    <a:pt x="118" y="86"/>
                  </a:lnTo>
                  <a:lnTo>
                    <a:pt x="125" y="95"/>
                  </a:lnTo>
                  <a:lnTo>
                    <a:pt x="135" y="119"/>
                  </a:lnTo>
                  <a:lnTo>
                    <a:pt x="135" y="133"/>
                  </a:lnTo>
                  <a:lnTo>
                    <a:pt x="135" y="148"/>
                  </a:lnTo>
                  <a:lnTo>
                    <a:pt x="126" y="171"/>
                  </a:lnTo>
                  <a:lnTo>
                    <a:pt x="119" y="182"/>
                  </a:lnTo>
                  <a:lnTo>
                    <a:pt x="109" y="194"/>
                  </a:lnTo>
                  <a:lnTo>
                    <a:pt x="82" y="205"/>
                  </a:lnTo>
                  <a:lnTo>
                    <a:pt x="66" y="207"/>
                  </a:lnTo>
                  <a:lnTo>
                    <a:pt x="52" y="207"/>
                  </a:lnTo>
                  <a:lnTo>
                    <a:pt x="29" y="198"/>
                  </a:lnTo>
                  <a:lnTo>
                    <a:pt x="20" y="191"/>
                  </a:lnTo>
                  <a:lnTo>
                    <a:pt x="11" y="182"/>
                  </a:lnTo>
                  <a:lnTo>
                    <a:pt x="1" y="162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2" name="Line 771">
              <a:extLst>
                <a:ext uri="{FF2B5EF4-FFF2-40B4-BE49-F238E27FC236}">
                  <a16:creationId xmlns:a16="http://schemas.microsoft.com/office/drawing/2014/main" id="{327B833C-DB19-415E-BD40-AAD5714E2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89413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3" name="Line 772">
              <a:extLst>
                <a:ext uri="{FF2B5EF4-FFF2-40B4-BE49-F238E27FC236}">
                  <a16:creationId xmlns:a16="http://schemas.microsoft.com/office/drawing/2014/main" id="{31BBF796-DB91-423E-8AB9-125DFAE22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8274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4" name="Line 773">
              <a:extLst>
                <a:ext uri="{FF2B5EF4-FFF2-40B4-BE49-F238E27FC236}">
                  <a16:creationId xmlns:a16="http://schemas.microsoft.com/office/drawing/2014/main" id="{D2703CC9-35B5-4943-B31F-1B9DD78E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7607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5" name="Line 774">
              <a:extLst>
                <a:ext uri="{FF2B5EF4-FFF2-40B4-BE49-F238E27FC236}">
                  <a16:creationId xmlns:a16="http://schemas.microsoft.com/office/drawing/2014/main" id="{FA20D6B7-9DD7-4BB2-94DE-A3A464688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6941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" name="Line 775">
              <a:extLst>
                <a:ext uri="{FF2B5EF4-FFF2-40B4-BE49-F238E27FC236}">
                  <a16:creationId xmlns:a16="http://schemas.microsoft.com/office/drawing/2014/main" id="{30D3AB93-0908-4646-A7B5-99472BA48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62585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7" name="Freeform 776">
              <a:extLst>
                <a:ext uri="{FF2B5EF4-FFF2-40B4-BE49-F238E27FC236}">
                  <a16:creationId xmlns:a16="http://schemas.microsoft.com/office/drawing/2014/main" id="{C14C3C85-892C-4C88-9B3B-C9EDB6005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575051"/>
              <a:ext cx="71438" cy="111125"/>
            </a:xfrm>
            <a:custGeom>
              <a:avLst/>
              <a:gdLst>
                <a:gd name="T0" fmla="*/ 0 w 134"/>
                <a:gd name="T1" fmla="*/ 104 h 209"/>
                <a:gd name="T2" fmla="*/ 2 w 134"/>
                <a:gd name="T3" fmla="*/ 70 h 209"/>
                <a:gd name="T4" fmla="*/ 8 w 134"/>
                <a:gd name="T5" fmla="*/ 46 h 209"/>
                <a:gd name="T6" fmla="*/ 16 w 134"/>
                <a:gd name="T7" fmla="*/ 26 h 209"/>
                <a:gd name="T8" fmla="*/ 29 w 134"/>
                <a:gd name="T9" fmla="*/ 11 h 209"/>
                <a:gd name="T10" fmla="*/ 38 w 134"/>
                <a:gd name="T11" fmla="*/ 5 h 209"/>
                <a:gd name="T12" fmla="*/ 57 w 134"/>
                <a:gd name="T13" fmla="*/ 0 h 209"/>
                <a:gd name="T14" fmla="*/ 67 w 134"/>
                <a:gd name="T15" fmla="*/ 0 h 209"/>
                <a:gd name="T16" fmla="*/ 82 w 134"/>
                <a:gd name="T17" fmla="*/ 0 h 209"/>
                <a:gd name="T18" fmla="*/ 97 w 134"/>
                <a:gd name="T19" fmla="*/ 5 h 209"/>
                <a:gd name="T20" fmla="*/ 108 w 134"/>
                <a:gd name="T21" fmla="*/ 14 h 209"/>
                <a:gd name="T22" fmla="*/ 117 w 134"/>
                <a:gd name="T23" fmla="*/ 26 h 209"/>
                <a:gd name="T24" fmla="*/ 124 w 134"/>
                <a:gd name="T25" fmla="*/ 38 h 209"/>
                <a:gd name="T26" fmla="*/ 130 w 134"/>
                <a:gd name="T27" fmla="*/ 56 h 209"/>
                <a:gd name="T28" fmla="*/ 134 w 134"/>
                <a:gd name="T29" fmla="*/ 76 h 209"/>
                <a:gd name="T30" fmla="*/ 134 w 134"/>
                <a:gd name="T31" fmla="*/ 104 h 209"/>
                <a:gd name="T32" fmla="*/ 133 w 134"/>
                <a:gd name="T33" fmla="*/ 138 h 209"/>
                <a:gd name="T34" fmla="*/ 127 w 134"/>
                <a:gd name="T35" fmla="*/ 163 h 209"/>
                <a:gd name="T36" fmla="*/ 118 w 134"/>
                <a:gd name="T37" fmla="*/ 183 h 209"/>
                <a:gd name="T38" fmla="*/ 104 w 134"/>
                <a:gd name="T39" fmla="*/ 196 h 209"/>
                <a:gd name="T40" fmla="*/ 97 w 134"/>
                <a:gd name="T41" fmla="*/ 202 h 209"/>
                <a:gd name="T42" fmla="*/ 78 w 134"/>
                <a:gd name="T43" fmla="*/ 208 h 209"/>
                <a:gd name="T44" fmla="*/ 67 w 134"/>
                <a:gd name="T45" fmla="*/ 209 h 209"/>
                <a:gd name="T46" fmla="*/ 52 w 134"/>
                <a:gd name="T47" fmla="*/ 208 h 209"/>
                <a:gd name="T48" fmla="*/ 29 w 134"/>
                <a:gd name="T49" fmla="*/ 198 h 209"/>
                <a:gd name="T50" fmla="*/ 21 w 134"/>
                <a:gd name="T51" fmla="*/ 188 h 209"/>
                <a:gd name="T52" fmla="*/ 11 w 134"/>
                <a:gd name="T53" fmla="*/ 173 h 209"/>
                <a:gd name="T54" fmla="*/ 0 w 134"/>
                <a:gd name="T55" fmla="*/ 132 h 209"/>
                <a:gd name="T56" fmla="*/ 0 w 134"/>
                <a:gd name="T57" fmla="*/ 104 h 209"/>
                <a:gd name="T58" fmla="*/ 26 w 134"/>
                <a:gd name="T59" fmla="*/ 104 h 209"/>
                <a:gd name="T60" fmla="*/ 26 w 134"/>
                <a:gd name="T61" fmla="*/ 127 h 209"/>
                <a:gd name="T62" fmla="*/ 32 w 134"/>
                <a:gd name="T63" fmla="*/ 162 h 209"/>
                <a:gd name="T64" fmla="*/ 38 w 134"/>
                <a:gd name="T65" fmla="*/ 172 h 209"/>
                <a:gd name="T66" fmla="*/ 44 w 134"/>
                <a:gd name="T67" fmla="*/ 179 h 209"/>
                <a:gd name="T68" fmla="*/ 59 w 134"/>
                <a:gd name="T69" fmla="*/ 188 h 209"/>
                <a:gd name="T70" fmla="*/ 67 w 134"/>
                <a:gd name="T71" fmla="*/ 188 h 209"/>
                <a:gd name="T72" fmla="*/ 75 w 134"/>
                <a:gd name="T73" fmla="*/ 188 h 209"/>
                <a:gd name="T74" fmla="*/ 90 w 134"/>
                <a:gd name="T75" fmla="*/ 179 h 209"/>
                <a:gd name="T76" fmla="*/ 97 w 134"/>
                <a:gd name="T77" fmla="*/ 172 h 209"/>
                <a:gd name="T78" fmla="*/ 103 w 134"/>
                <a:gd name="T79" fmla="*/ 162 h 209"/>
                <a:gd name="T80" fmla="*/ 108 w 134"/>
                <a:gd name="T81" fmla="*/ 127 h 209"/>
                <a:gd name="T82" fmla="*/ 108 w 134"/>
                <a:gd name="T83" fmla="*/ 104 h 209"/>
                <a:gd name="T84" fmla="*/ 108 w 134"/>
                <a:gd name="T85" fmla="*/ 80 h 209"/>
                <a:gd name="T86" fmla="*/ 103 w 134"/>
                <a:gd name="T87" fmla="*/ 47 h 209"/>
                <a:gd name="T88" fmla="*/ 97 w 134"/>
                <a:gd name="T89" fmla="*/ 37 h 209"/>
                <a:gd name="T90" fmla="*/ 90 w 134"/>
                <a:gd name="T91" fmla="*/ 28 h 209"/>
                <a:gd name="T92" fmla="*/ 75 w 134"/>
                <a:gd name="T93" fmla="*/ 21 h 209"/>
                <a:gd name="T94" fmla="*/ 67 w 134"/>
                <a:gd name="T95" fmla="*/ 20 h 209"/>
                <a:gd name="T96" fmla="*/ 58 w 134"/>
                <a:gd name="T97" fmla="*/ 21 h 209"/>
                <a:gd name="T98" fmla="*/ 45 w 134"/>
                <a:gd name="T99" fmla="*/ 28 h 209"/>
                <a:gd name="T100" fmla="*/ 39 w 134"/>
                <a:gd name="T101" fmla="*/ 34 h 209"/>
                <a:gd name="T102" fmla="*/ 34 w 134"/>
                <a:gd name="T103" fmla="*/ 46 h 209"/>
                <a:gd name="T104" fmla="*/ 26 w 134"/>
                <a:gd name="T105" fmla="*/ 80 h 209"/>
                <a:gd name="T106" fmla="*/ 26 w 134"/>
                <a:gd name="T10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09">
                  <a:moveTo>
                    <a:pt x="0" y="104"/>
                  </a:moveTo>
                  <a:lnTo>
                    <a:pt x="2" y="70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8" y="5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2" y="0"/>
                  </a:lnTo>
                  <a:lnTo>
                    <a:pt x="97" y="5"/>
                  </a:lnTo>
                  <a:lnTo>
                    <a:pt x="108" y="14"/>
                  </a:lnTo>
                  <a:lnTo>
                    <a:pt x="117" y="26"/>
                  </a:lnTo>
                  <a:lnTo>
                    <a:pt x="124" y="38"/>
                  </a:lnTo>
                  <a:lnTo>
                    <a:pt x="130" y="56"/>
                  </a:lnTo>
                  <a:lnTo>
                    <a:pt x="134" y="76"/>
                  </a:lnTo>
                  <a:lnTo>
                    <a:pt x="134" y="104"/>
                  </a:lnTo>
                  <a:lnTo>
                    <a:pt x="133" y="138"/>
                  </a:lnTo>
                  <a:lnTo>
                    <a:pt x="127" y="163"/>
                  </a:lnTo>
                  <a:lnTo>
                    <a:pt x="118" y="183"/>
                  </a:lnTo>
                  <a:lnTo>
                    <a:pt x="104" y="196"/>
                  </a:lnTo>
                  <a:lnTo>
                    <a:pt x="97" y="202"/>
                  </a:lnTo>
                  <a:lnTo>
                    <a:pt x="78" y="208"/>
                  </a:lnTo>
                  <a:lnTo>
                    <a:pt x="67" y="209"/>
                  </a:lnTo>
                  <a:lnTo>
                    <a:pt x="52" y="208"/>
                  </a:lnTo>
                  <a:lnTo>
                    <a:pt x="29" y="198"/>
                  </a:lnTo>
                  <a:lnTo>
                    <a:pt x="21" y="188"/>
                  </a:lnTo>
                  <a:lnTo>
                    <a:pt x="11" y="173"/>
                  </a:lnTo>
                  <a:lnTo>
                    <a:pt x="0" y="132"/>
                  </a:lnTo>
                  <a:lnTo>
                    <a:pt x="0" y="104"/>
                  </a:lnTo>
                  <a:close/>
                  <a:moveTo>
                    <a:pt x="26" y="104"/>
                  </a:moveTo>
                  <a:lnTo>
                    <a:pt x="26" y="127"/>
                  </a:lnTo>
                  <a:lnTo>
                    <a:pt x="32" y="162"/>
                  </a:lnTo>
                  <a:lnTo>
                    <a:pt x="38" y="172"/>
                  </a:lnTo>
                  <a:lnTo>
                    <a:pt x="44" y="179"/>
                  </a:lnTo>
                  <a:lnTo>
                    <a:pt x="59" y="188"/>
                  </a:lnTo>
                  <a:lnTo>
                    <a:pt x="67" y="188"/>
                  </a:lnTo>
                  <a:lnTo>
                    <a:pt x="75" y="188"/>
                  </a:lnTo>
                  <a:lnTo>
                    <a:pt x="90" y="179"/>
                  </a:lnTo>
                  <a:lnTo>
                    <a:pt x="97" y="172"/>
                  </a:lnTo>
                  <a:lnTo>
                    <a:pt x="103" y="162"/>
                  </a:lnTo>
                  <a:lnTo>
                    <a:pt x="108" y="127"/>
                  </a:lnTo>
                  <a:lnTo>
                    <a:pt x="108" y="104"/>
                  </a:lnTo>
                  <a:lnTo>
                    <a:pt x="108" y="80"/>
                  </a:lnTo>
                  <a:lnTo>
                    <a:pt x="103" y="47"/>
                  </a:lnTo>
                  <a:lnTo>
                    <a:pt x="97" y="37"/>
                  </a:lnTo>
                  <a:lnTo>
                    <a:pt x="90" y="28"/>
                  </a:lnTo>
                  <a:lnTo>
                    <a:pt x="75" y="21"/>
                  </a:lnTo>
                  <a:lnTo>
                    <a:pt x="67" y="20"/>
                  </a:lnTo>
                  <a:lnTo>
                    <a:pt x="58" y="21"/>
                  </a:lnTo>
                  <a:lnTo>
                    <a:pt x="45" y="28"/>
                  </a:lnTo>
                  <a:lnTo>
                    <a:pt x="39" y="34"/>
                  </a:lnTo>
                  <a:lnTo>
                    <a:pt x="34" y="46"/>
                  </a:lnTo>
                  <a:lnTo>
                    <a:pt x="26" y="80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8" name="Rectangle 777">
              <a:extLst>
                <a:ext uri="{FF2B5EF4-FFF2-40B4-BE49-F238E27FC236}">
                  <a16:creationId xmlns:a16="http://schemas.microsoft.com/office/drawing/2014/main" id="{93330C69-6ED5-4C56-B9C8-7EDF2EB6F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668714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9" name="Freeform 778">
              <a:extLst>
                <a:ext uri="{FF2B5EF4-FFF2-40B4-BE49-F238E27FC236}">
                  <a16:creationId xmlns:a16="http://schemas.microsoft.com/office/drawing/2014/main" id="{CE8DA0FC-3C68-43A5-814B-A43BF9B61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3575051"/>
              <a:ext cx="71438" cy="111125"/>
            </a:xfrm>
            <a:custGeom>
              <a:avLst/>
              <a:gdLst>
                <a:gd name="T0" fmla="*/ 107 w 136"/>
                <a:gd name="T1" fmla="*/ 53 h 209"/>
                <a:gd name="T2" fmla="*/ 98 w 136"/>
                <a:gd name="T3" fmla="*/ 31 h 209"/>
                <a:gd name="T4" fmla="*/ 72 w 136"/>
                <a:gd name="T5" fmla="*/ 20 h 209"/>
                <a:gd name="T6" fmla="*/ 51 w 136"/>
                <a:gd name="T7" fmla="*/ 27 h 209"/>
                <a:gd name="T8" fmla="*/ 32 w 136"/>
                <a:gd name="T9" fmla="*/ 51 h 209"/>
                <a:gd name="T10" fmla="*/ 25 w 136"/>
                <a:gd name="T11" fmla="*/ 100 h 209"/>
                <a:gd name="T12" fmla="*/ 48 w 136"/>
                <a:gd name="T13" fmla="*/ 79 h 209"/>
                <a:gd name="T14" fmla="*/ 75 w 136"/>
                <a:gd name="T15" fmla="*/ 73 h 209"/>
                <a:gd name="T16" fmla="*/ 108 w 136"/>
                <a:gd name="T17" fmla="*/ 83 h 209"/>
                <a:gd name="T18" fmla="*/ 127 w 136"/>
                <a:gd name="T19" fmla="*/ 100 h 209"/>
                <a:gd name="T20" fmla="*/ 136 w 136"/>
                <a:gd name="T21" fmla="*/ 139 h 209"/>
                <a:gd name="T22" fmla="*/ 127 w 136"/>
                <a:gd name="T23" fmla="*/ 175 h 209"/>
                <a:gd name="T24" fmla="*/ 104 w 136"/>
                <a:gd name="T25" fmla="*/ 201 h 209"/>
                <a:gd name="T26" fmla="*/ 71 w 136"/>
                <a:gd name="T27" fmla="*/ 209 h 209"/>
                <a:gd name="T28" fmla="*/ 31 w 136"/>
                <a:gd name="T29" fmla="*/ 196 h 209"/>
                <a:gd name="T30" fmla="*/ 10 w 136"/>
                <a:gd name="T31" fmla="*/ 173 h 209"/>
                <a:gd name="T32" fmla="*/ 0 w 136"/>
                <a:gd name="T33" fmla="*/ 109 h 209"/>
                <a:gd name="T34" fmla="*/ 12 w 136"/>
                <a:gd name="T35" fmla="*/ 37 h 209"/>
                <a:gd name="T36" fmla="*/ 32 w 136"/>
                <a:gd name="T37" fmla="*/ 13 h 209"/>
                <a:gd name="T38" fmla="*/ 74 w 136"/>
                <a:gd name="T39" fmla="*/ 0 h 209"/>
                <a:gd name="T40" fmla="*/ 105 w 136"/>
                <a:gd name="T41" fmla="*/ 7 h 209"/>
                <a:gd name="T42" fmla="*/ 121 w 136"/>
                <a:gd name="T43" fmla="*/ 20 h 209"/>
                <a:gd name="T44" fmla="*/ 133 w 136"/>
                <a:gd name="T45" fmla="*/ 50 h 209"/>
                <a:gd name="T46" fmla="*/ 31 w 136"/>
                <a:gd name="T47" fmla="*/ 152 h 209"/>
                <a:gd name="T48" fmla="*/ 41 w 136"/>
                <a:gd name="T49" fmla="*/ 175 h 209"/>
                <a:gd name="T50" fmla="*/ 61 w 136"/>
                <a:gd name="T51" fmla="*/ 188 h 209"/>
                <a:gd name="T52" fmla="*/ 79 w 136"/>
                <a:gd name="T53" fmla="*/ 188 h 209"/>
                <a:gd name="T54" fmla="*/ 98 w 136"/>
                <a:gd name="T55" fmla="*/ 175 h 209"/>
                <a:gd name="T56" fmla="*/ 110 w 136"/>
                <a:gd name="T57" fmla="*/ 150 h 209"/>
                <a:gd name="T58" fmla="*/ 110 w 136"/>
                <a:gd name="T59" fmla="*/ 130 h 209"/>
                <a:gd name="T60" fmla="*/ 98 w 136"/>
                <a:gd name="T61" fmla="*/ 107 h 209"/>
                <a:gd name="T62" fmla="*/ 78 w 136"/>
                <a:gd name="T63" fmla="*/ 94 h 209"/>
                <a:gd name="T64" fmla="*/ 54 w 136"/>
                <a:gd name="T65" fmla="*/ 96 h 209"/>
                <a:gd name="T66" fmla="*/ 35 w 136"/>
                <a:gd name="T67" fmla="*/ 113 h 209"/>
                <a:gd name="T68" fmla="*/ 29 w 136"/>
                <a:gd name="T69" fmla="*/ 1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09">
                  <a:moveTo>
                    <a:pt x="133" y="50"/>
                  </a:moveTo>
                  <a:lnTo>
                    <a:pt x="107" y="53"/>
                  </a:lnTo>
                  <a:lnTo>
                    <a:pt x="104" y="38"/>
                  </a:lnTo>
                  <a:lnTo>
                    <a:pt x="98" y="31"/>
                  </a:lnTo>
                  <a:lnTo>
                    <a:pt x="87" y="21"/>
                  </a:lnTo>
                  <a:lnTo>
                    <a:pt x="72" y="20"/>
                  </a:lnTo>
                  <a:lnTo>
                    <a:pt x="61" y="21"/>
                  </a:lnTo>
                  <a:lnTo>
                    <a:pt x="51" y="27"/>
                  </a:lnTo>
                  <a:lnTo>
                    <a:pt x="41" y="37"/>
                  </a:lnTo>
                  <a:lnTo>
                    <a:pt x="32" y="51"/>
                  </a:lnTo>
                  <a:lnTo>
                    <a:pt x="26" y="71"/>
                  </a:lnTo>
                  <a:lnTo>
                    <a:pt x="25" y="100"/>
                  </a:lnTo>
                  <a:lnTo>
                    <a:pt x="35" y="87"/>
                  </a:lnTo>
                  <a:lnTo>
                    <a:pt x="48" y="79"/>
                  </a:lnTo>
                  <a:lnTo>
                    <a:pt x="61" y="73"/>
                  </a:lnTo>
                  <a:lnTo>
                    <a:pt x="75" y="73"/>
                  </a:lnTo>
                  <a:lnTo>
                    <a:pt x="88" y="73"/>
                  </a:lnTo>
                  <a:lnTo>
                    <a:pt x="108" y="83"/>
                  </a:lnTo>
                  <a:lnTo>
                    <a:pt x="118" y="92"/>
                  </a:lnTo>
                  <a:lnTo>
                    <a:pt x="127" y="100"/>
                  </a:lnTo>
                  <a:lnTo>
                    <a:pt x="136" y="125"/>
                  </a:lnTo>
                  <a:lnTo>
                    <a:pt x="136" y="139"/>
                  </a:lnTo>
                  <a:lnTo>
                    <a:pt x="134" y="158"/>
                  </a:lnTo>
                  <a:lnTo>
                    <a:pt x="127" y="175"/>
                  </a:lnTo>
                  <a:lnTo>
                    <a:pt x="118" y="191"/>
                  </a:lnTo>
                  <a:lnTo>
                    <a:pt x="104" y="201"/>
                  </a:lnTo>
                  <a:lnTo>
                    <a:pt x="90" y="208"/>
                  </a:lnTo>
                  <a:lnTo>
                    <a:pt x="71" y="209"/>
                  </a:lnTo>
                  <a:lnTo>
                    <a:pt x="56" y="208"/>
                  </a:lnTo>
                  <a:lnTo>
                    <a:pt x="31" y="196"/>
                  </a:lnTo>
                  <a:lnTo>
                    <a:pt x="20" y="186"/>
                  </a:lnTo>
                  <a:lnTo>
                    <a:pt x="10" y="173"/>
                  </a:lnTo>
                  <a:lnTo>
                    <a:pt x="0" y="135"/>
                  </a:lnTo>
                  <a:lnTo>
                    <a:pt x="0" y="109"/>
                  </a:lnTo>
                  <a:lnTo>
                    <a:pt x="0" y="82"/>
                  </a:lnTo>
                  <a:lnTo>
                    <a:pt x="12" y="37"/>
                  </a:lnTo>
                  <a:lnTo>
                    <a:pt x="22" y="23"/>
                  </a:lnTo>
                  <a:lnTo>
                    <a:pt x="32" y="13"/>
                  </a:lnTo>
                  <a:lnTo>
                    <a:pt x="58" y="0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105" y="7"/>
                  </a:lnTo>
                  <a:lnTo>
                    <a:pt x="114" y="13"/>
                  </a:lnTo>
                  <a:lnTo>
                    <a:pt x="121" y="20"/>
                  </a:lnTo>
                  <a:lnTo>
                    <a:pt x="130" y="38"/>
                  </a:lnTo>
                  <a:lnTo>
                    <a:pt x="133" y="50"/>
                  </a:lnTo>
                  <a:close/>
                  <a:moveTo>
                    <a:pt x="29" y="139"/>
                  </a:moveTo>
                  <a:lnTo>
                    <a:pt x="31" y="152"/>
                  </a:lnTo>
                  <a:lnTo>
                    <a:pt x="35" y="163"/>
                  </a:lnTo>
                  <a:lnTo>
                    <a:pt x="41" y="175"/>
                  </a:lnTo>
                  <a:lnTo>
                    <a:pt x="51" y="182"/>
                  </a:lnTo>
                  <a:lnTo>
                    <a:pt x="61" y="188"/>
                  </a:lnTo>
                  <a:lnTo>
                    <a:pt x="71" y="188"/>
                  </a:lnTo>
                  <a:lnTo>
                    <a:pt x="79" y="188"/>
                  </a:lnTo>
                  <a:lnTo>
                    <a:pt x="92" y="182"/>
                  </a:lnTo>
                  <a:lnTo>
                    <a:pt x="98" y="175"/>
                  </a:lnTo>
                  <a:lnTo>
                    <a:pt x="104" y="169"/>
                  </a:lnTo>
                  <a:lnTo>
                    <a:pt x="110" y="150"/>
                  </a:lnTo>
                  <a:lnTo>
                    <a:pt x="110" y="140"/>
                  </a:lnTo>
                  <a:lnTo>
                    <a:pt x="110" y="130"/>
                  </a:lnTo>
                  <a:lnTo>
                    <a:pt x="104" y="113"/>
                  </a:lnTo>
                  <a:lnTo>
                    <a:pt x="98" y="107"/>
                  </a:lnTo>
                  <a:lnTo>
                    <a:pt x="92" y="102"/>
                  </a:lnTo>
                  <a:lnTo>
                    <a:pt x="78" y="94"/>
                  </a:lnTo>
                  <a:lnTo>
                    <a:pt x="69" y="94"/>
                  </a:lnTo>
                  <a:lnTo>
                    <a:pt x="54" y="96"/>
                  </a:lnTo>
                  <a:lnTo>
                    <a:pt x="41" y="107"/>
                  </a:lnTo>
                  <a:lnTo>
                    <a:pt x="35" y="113"/>
                  </a:lnTo>
                  <a:lnTo>
                    <a:pt x="29" y="129"/>
                  </a:lnTo>
                  <a:lnTo>
                    <a:pt x="29" y="13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0" name="Line 779">
              <a:extLst>
                <a:ext uri="{FF2B5EF4-FFF2-40B4-BE49-F238E27FC236}">
                  <a16:creationId xmlns:a16="http://schemas.microsoft.com/office/drawing/2014/main" id="{2F2C17D9-FF65-4182-BA6D-4162DEE27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56076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1" name="Line 780">
              <a:extLst>
                <a:ext uri="{FF2B5EF4-FFF2-40B4-BE49-F238E27FC236}">
                  <a16:creationId xmlns:a16="http://schemas.microsoft.com/office/drawing/2014/main" id="{19A733CF-3C5C-4B05-A751-E34338391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494089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2" name="Line 781">
              <a:extLst>
                <a:ext uri="{FF2B5EF4-FFF2-40B4-BE49-F238E27FC236}">
                  <a16:creationId xmlns:a16="http://schemas.microsoft.com/office/drawing/2014/main" id="{663FD332-DAAE-4219-9BB2-9293FF433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4274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3" name="Line 782">
              <a:extLst>
                <a:ext uri="{FF2B5EF4-FFF2-40B4-BE49-F238E27FC236}">
                  <a16:creationId xmlns:a16="http://schemas.microsoft.com/office/drawing/2014/main" id="{6CE955C6-6EF6-4633-BAEF-363141E2F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3591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4" name="Line 783">
              <a:extLst>
                <a:ext uri="{FF2B5EF4-FFF2-40B4-BE49-F238E27FC236}">
                  <a16:creationId xmlns:a16="http://schemas.microsoft.com/office/drawing/2014/main" id="{7E4E041D-2581-4989-A127-5CBA54944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292476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5" name="Freeform 784">
              <a:extLst>
                <a:ext uri="{FF2B5EF4-FFF2-40B4-BE49-F238E27FC236}">
                  <a16:creationId xmlns:a16="http://schemas.microsoft.com/office/drawing/2014/main" id="{02B3F5F1-F065-4161-899C-140979E3B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3240089"/>
              <a:ext cx="71438" cy="112713"/>
            </a:xfrm>
            <a:custGeom>
              <a:avLst/>
              <a:gdLst>
                <a:gd name="T0" fmla="*/ 0 w 134"/>
                <a:gd name="T1" fmla="*/ 106 h 211"/>
                <a:gd name="T2" fmla="*/ 2 w 134"/>
                <a:gd name="T3" fmla="*/ 72 h 211"/>
                <a:gd name="T4" fmla="*/ 8 w 134"/>
                <a:gd name="T5" fmla="*/ 47 h 211"/>
                <a:gd name="T6" fmla="*/ 16 w 134"/>
                <a:gd name="T7" fmla="*/ 26 h 211"/>
                <a:gd name="T8" fmla="*/ 29 w 134"/>
                <a:gd name="T9" fmla="*/ 13 h 211"/>
                <a:gd name="T10" fmla="*/ 38 w 134"/>
                <a:gd name="T11" fmla="*/ 7 h 211"/>
                <a:gd name="T12" fmla="*/ 57 w 134"/>
                <a:gd name="T13" fmla="*/ 1 h 211"/>
                <a:gd name="T14" fmla="*/ 67 w 134"/>
                <a:gd name="T15" fmla="*/ 0 h 211"/>
                <a:gd name="T16" fmla="*/ 82 w 134"/>
                <a:gd name="T17" fmla="*/ 1 h 211"/>
                <a:gd name="T18" fmla="*/ 97 w 134"/>
                <a:gd name="T19" fmla="*/ 7 h 211"/>
                <a:gd name="T20" fmla="*/ 108 w 134"/>
                <a:gd name="T21" fmla="*/ 14 h 211"/>
                <a:gd name="T22" fmla="*/ 117 w 134"/>
                <a:gd name="T23" fmla="*/ 27 h 211"/>
                <a:gd name="T24" fmla="*/ 124 w 134"/>
                <a:gd name="T25" fmla="*/ 40 h 211"/>
                <a:gd name="T26" fmla="*/ 130 w 134"/>
                <a:gd name="T27" fmla="*/ 57 h 211"/>
                <a:gd name="T28" fmla="*/ 134 w 134"/>
                <a:gd name="T29" fmla="*/ 77 h 211"/>
                <a:gd name="T30" fmla="*/ 134 w 134"/>
                <a:gd name="T31" fmla="*/ 106 h 211"/>
                <a:gd name="T32" fmla="*/ 133 w 134"/>
                <a:gd name="T33" fmla="*/ 139 h 211"/>
                <a:gd name="T34" fmla="*/ 127 w 134"/>
                <a:gd name="T35" fmla="*/ 164 h 211"/>
                <a:gd name="T36" fmla="*/ 118 w 134"/>
                <a:gd name="T37" fmla="*/ 185 h 211"/>
                <a:gd name="T38" fmla="*/ 104 w 134"/>
                <a:gd name="T39" fmla="*/ 198 h 211"/>
                <a:gd name="T40" fmla="*/ 97 w 134"/>
                <a:gd name="T41" fmla="*/ 204 h 211"/>
                <a:gd name="T42" fmla="*/ 78 w 134"/>
                <a:gd name="T43" fmla="*/ 210 h 211"/>
                <a:gd name="T44" fmla="*/ 67 w 134"/>
                <a:gd name="T45" fmla="*/ 211 h 211"/>
                <a:gd name="T46" fmla="*/ 52 w 134"/>
                <a:gd name="T47" fmla="*/ 210 h 211"/>
                <a:gd name="T48" fmla="*/ 29 w 134"/>
                <a:gd name="T49" fmla="*/ 199 h 211"/>
                <a:gd name="T50" fmla="*/ 21 w 134"/>
                <a:gd name="T51" fmla="*/ 189 h 211"/>
                <a:gd name="T52" fmla="*/ 11 w 134"/>
                <a:gd name="T53" fmla="*/ 175 h 211"/>
                <a:gd name="T54" fmla="*/ 0 w 134"/>
                <a:gd name="T55" fmla="*/ 133 h 211"/>
                <a:gd name="T56" fmla="*/ 0 w 134"/>
                <a:gd name="T57" fmla="*/ 106 h 211"/>
                <a:gd name="T58" fmla="*/ 26 w 134"/>
                <a:gd name="T59" fmla="*/ 106 h 211"/>
                <a:gd name="T60" fmla="*/ 26 w 134"/>
                <a:gd name="T61" fmla="*/ 129 h 211"/>
                <a:gd name="T62" fmla="*/ 32 w 134"/>
                <a:gd name="T63" fmla="*/ 164 h 211"/>
                <a:gd name="T64" fmla="*/ 38 w 134"/>
                <a:gd name="T65" fmla="*/ 174 h 211"/>
                <a:gd name="T66" fmla="*/ 44 w 134"/>
                <a:gd name="T67" fmla="*/ 181 h 211"/>
                <a:gd name="T68" fmla="*/ 59 w 134"/>
                <a:gd name="T69" fmla="*/ 189 h 211"/>
                <a:gd name="T70" fmla="*/ 67 w 134"/>
                <a:gd name="T71" fmla="*/ 189 h 211"/>
                <a:gd name="T72" fmla="*/ 75 w 134"/>
                <a:gd name="T73" fmla="*/ 189 h 211"/>
                <a:gd name="T74" fmla="*/ 90 w 134"/>
                <a:gd name="T75" fmla="*/ 181 h 211"/>
                <a:gd name="T76" fmla="*/ 97 w 134"/>
                <a:gd name="T77" fmla="*/ 172 h 211"/>
                <a:gd name="T78" fmla="*/ 103 w 134"/>
                <a:gd name="T79" fmla="*/ 164 h 211"/>
                <a:gd name="T80" fmla="*/ 108 w 134"/>
                <a:gd name="T81" fmla="*/ 129 h 211"/>
                <a:gd name="T82" fmla="*/ 108 w 134"/>
                <a:gd name="T83" fmla="*/ 106 h 211"/>
                <a:gd name="T84" fmla="*/ 108 w 134"/>
                <a:gd name="T85" fmla="*/ 82 h 211"/>
                <a:gd name="T86" fmla="*/ 103 w 134"/>
                <a:gd name="T87" fmla="*/ 47 h 211"/>
                <a:gd name="T88" fmla="*/ 97 w 134"/>
                <a:gd name="T89" fmla="*/ 39 h 211"/>
                <a:gd name="T90" fmla="*/ 90 w 134"/>
                <a:gd name="T91" fmla="*/ 30 h 211"/>
                <a:gd name="T92" fmla="*/ 75 w 134"/>
                <a:gd name="T93" fmla="*/ 23 h 211"/>
                <a:gd name="T94" fmla="*/ 67 w 134"/>
                <a:gd name="T95" fmla="*/ 21 h 211"/>
                <a:gd name="T96" fmla="*/ 58 w 134"/>
                <a:gd name="T97" fmla="*/ 21 h 211"/>
                <a:gd name="T98" fmla="*/ 45 w 134"/>
                <a:gd name="T99" fmla="*/ 30 h 211"/>
                <a:gd name="T100" fmla="*/ 39 w 134"/>
                <a:gd name="T101" fmla="*/ 36 h 211"/>
                <a:gd name="T102" fmla="*/ 34 w 134"/>
                <a:gd name="T103" fmla="*/ 47 h 211"/>
                <a:gd name="T104" fmla="*/ 26 w 134"/>
                <a:gd name="T105" fmla="*/ 82 h 211"/>
                <a:gd name="T106" fmla="*/ 26 w 134"/>
                <a:gd name="T107" fmla="*/ 1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1">
                  <a:moveTo>
                    <a:pt x="0" y="106"/>
                  </a:moveTo>
                  <a:lnTo>
                    <a:pt x="2" y="72"/>
                  </a:lnTo>
                  <a:lnTo>
                    <a:pt x="8" y="47"/>
                  </a:lnTo>
                  <a:lnTo>
                    <a:pt x="16" y="26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7"/>
                  </a:lnTo>
                  <a:lnTo>
                    <a:pt x="108" y="14"/>
                  </a:lnTo>
                  <a:lnTo>
                    <a:pt x="117" y="27"/>
                  </a:lnTo>
                  <a:lnTo>
                    <a:pt x="124" y="40"/>
                  </a:lnTo>
                  <a:lnTo>
                    <a:pt x="130" y="57"/>
                  </a:lnTo>
                  <a:lnTo>
                    <a:pt x="134" y="77"/>
                  </a:lnTo>
                  <a:lnTo>
                    <a:pt x="134" y="106"/>
                  </a:lnTo>
                  <a:lnTo>
                    <a:pt x="133" y="139"/>
                  </a:lnTo>
                  <a:lnTo>
                    <a:pt x="127" y="164"/>
                  </a:lnTo>
                  <a:lnTo>
                    <a:pt x="118" y="185"/>
                  </a:lnTo>
                  <a:lnTo>
                    <a:pt x="104" y="198"/>
                  </a:lnTo>
                  <a:lnTo>
                    <a:pt x="97" y="204"/>
                  </a:lnTo>
                  <a:lnTo>
                    <a:pt x="78" y="210"/>
                  </a:lnTo>
                  <a:lnTo>
                    <a:pt x="67" y="211"/>
                  </a:lnTo>
                  <a:lnTo>
                    <a:pt x="52" y="210"/>
                  </a:lnTo>
                  <a:lnTo>
                    <a:pt x="29" y="199"/>
                  </a:lnTo>
                  <a:lnTo>
                    <a:pt x="21" y="189"/>
                  </a:lnTo>
                  <a:lnTo>
                    <a:pt x="11" y="175"/>
                  </a:lnTo>
                  <a:lnTo>
                    <a:pt x="0" y="133"/>
                  </a:lnTo>
                  <a:lnTo>
                    <a:pt x="0" y="106"/>
                  </a:lnTo>
                  <a:close/>
                  <a:moveTo>
                    <a:pt x="26" y="106"/>
                  </a:moveTo>
                  <a:lnTo>
                    <a:pt x="26" y="129"/>
                  </a:lnTo>
                  <a:lnTo>
                    <a:pt x="32" y="164"/>
                  </a:lnTo>
                  <a:lnTo>
                    <a:pt x="38" y="174"/>
                  </a:lnTo>
                  <a:lnTo>
                    <a:pt x="44" y="181"/>
                  </a:lnTo>
                  <a:lnTo>
                    <a:pt x="59" y="189"/>
                  </a:lnTo>
                  <a:lnTo>
                    <a:pt x="67" y="189"/>
                  </a:lnTo>
                  <a:lnTo>
                    <a:pt x="75" y="189"/>
                  </a:lnTo>
                  <a:lnTo>
                    <a:pt x="90" y="181"/>
                  </a:lnTo>
                  <a:lnTo>
                    <a:pt x="97" y="172"/>
                  </a:lnTo>
                  <a:lnTo>
                    <a:pt x="103" y="164"/>
                  </a:lnTo>
                  <a:lnTo>
                    <a:pt x="108" y="129"/>
                  </a:lnTo>
                  <a:lnTo>
                    <a:pt x="108" y="106"/>
                  </a:lnTo>
                  <a:lnTo>
                    <a:pt x="108" y="82"/>
                  </a:lnTo>
                  <a:lnTo>
                    <a:pt x="103" y="47"/>
                  </a:lnTo>
                  <a:lnTo>
                    <a:pt x="97" y="39"/>
                  </a:lnTo>
                  <a:lnTo>
                    <a:pt x="90" y="30"/>
                  </a:lnTo>
                  <a:lnTo>
                    <a:pt x="75" y="23"/>
                  </a:lnTo>
                  <a:lnTo>
                    <a:pt x="67" y="21"/>
                  </a:lnTo>
                  <a:lnTo>
                    <a:pt x="58" y="21"/>
                  </a:lnTo>
                  <a:lnTo>
                    <a:pt x="45" y="30"/>
                  </a:lnTo>
                  <a:lnTo>
                    <a:pt x="39" y="36"/>
                  </a:lnTo>
                  <a:lnTo>
                    <a:pt x="34" y="47"/>
                  </a:lnTo>
                  <a:lnTo>
                    <a:pt x="26" y="82"/>
                  </a:lnTo>
                  <a:lnTo>
                    <a:pt x="26" y="10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6" name="Rectangle 785">
              <a:extLst>
                <a:ext uri="{FF2B5EF4-FFF2-40B4-BE49-F238E27FC236}">
                  <a16:creationId xmlns:a16="http://schemas.microsoft.com/office/drawing/2014/main" id="{0A96E160-D3EC-4FFD-B13D-E7D7FD66C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335339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7" name="Freeform 786">
              <a:extLst>
                <a:ext uri="{FF2B5EF4-FFF2-40B4-BE49-F238E27FC236}">
                  <a16:creationId xmlns:a16="http://schemas.microsoft.com/office/drawing/2014/main" id="{549F3E91-5242-4158-8D80-C9894FEE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3243264"/>
              <a:ext cx="69850" cy="106363"/>
            </a:xfrm>
            <a:custGeom>
              <a:avLst/>
              <a:gdLst>
                <a:gd name="T0" fmla="*/ 0 w 133"/>
                <a:gd name="T1" fmla="*/ 25 h 203"/>
                <a:gd name="T2" fmla="*/ 0 w 133"/>
                <a:gd name="T3" fmla="*/ 0 h 203"/>
                <a:gd name="T4" fmla="*/ 133 w 133"/>
                <a:gd name="T5" fmla="*/ 0 h 203"/>
                <a:gd name="T6" fmla="*/ 133 w 133"/>
                <a:gd name="T7" fmla="*/ 20 h 203"/>
                <a:gd name="T8" fmla="*/ 114 w 133"/>
                <a:gd name="T9" fmla="*/ 43 h 203"/>
                <a:gd name="T10" fmla="*/ 94 w 133"/>
                <a:gd name="T11" fmla="*/ 75 h 203"/>
                <a:gd name="T12" fmla="*/ 76 w 133"/>
                <a:gd name="T13" fmla="*/ 111 h 203"/>
                <a:gd name="T14" fmla="*/ 65 w 133"/>
                <a:gd name="T15" fmla="*/ 147 h 203"/>
                <a:gd name="T16" fmla="*/ 58 w 133"/>
                <a:gd name="T17" fmla="*/ 173 h 203"/>
                <a:gd name="T18" fmla="*/ 55 w 133"/>
                <a:gd name="T19" fmla="*/ 203 h 203"/>
                <a:gd name="T20" fmla="*/ 29 w 133"/>
                <a:gd name="T21" fmla="*/ 203 h 203"/>
                <a:gd name="T22" fmla="*/ 30 w 133"/>
                <a:gd name="T23" fmla="*/ 177 h 203"/>
                <a:gd name="T24" fmla="*/ 38 w 133"/>
                <a:gd name="T25" fmla="*/ 144 h 203"/>
                <a:gd name="T26" fmla="*/ 49 w 133"/>
                <a:gd name="T27" fmla="*/ 111 h 203"/>
                <a:gd name="T28" fmla="*/ 65 w 133"/>
                <a:gd name="T29" fmla="*/ 78 h 203"/>
                <a:gd name="T30" fmla="*/ 82 w 133"/>
                <a:gd name="T31" fmla="*/ 48 h 203"/>
                <a:gd name="T32" fmla="*/ 101 w 133"/>
                <a:gd name="T33" fmla="*/ 25 h 203"/>
                <a:gd name="T34" fmla="*/ 0 w 133"/>
                <a:gd name="T35" fmla="*/ 2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03">
                  <a:moveTo>
                    <a:pt x="0" y="25"/>
                  </a:moveTo>
                  <a:lnTo>
                    <a:pt x="0" y="0"/>
                  </a:lnTo>
                  <a:lnTo>
                    <a:pt x="133" y="0"/>
                  </a:lnTo>
                  <a:lnTo>
                    <a:pt x="133" y="20"/>
                  </a:lnTo>
                  <a:lnTo>
                    <a:pt x="114" y="43"/>
                  </a:lnTo>
                  <a:lnTo>
                    <a:pt x="94" y="75"/>
                  </a:lnTo>
                  <a:lnTo>
                    <a:pt x="76" y="111"/>
                  </a:lnTo>
                  <a:lnTo>
                    <a:pt x="65" y="147"/>
                  </a:lnTo>
                  <a:lnTo>
                    <a:pt x="58" y="173"/>
                  </a:lnTo>
                  <a:lnTo>
                    <a:pt x="55" y="203"/>
                  </a:lnTo>
                  <a:lnTo>
                    <a:pt x="29" y="203"/>
                  </a:lnTo>
                  <a:lnTo>
                    <a:pt x="30" y="177"/>
                  </a:lnTo>
                  <a:lnTo>
                    <a:pt x="38" y="144"/>
                  </a:lnTo>
                  <a:lnTo>
                    <a:pt x="49" y="111"/>
                  </a:lnTo>
                  <a:lnTo>
                    <a:pt x="65" y="78"/>
                  </a:lnTo>
                  <a:lnTo>
                    <a:pt x="82" y="48"/>
                  </a:lnTo>
                  <a:lnTo>
                    <a:pt x="101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8" name="Line 787">
              <a:extLst>
                <a:ext uri="{FF2B5EF4-FFF2-40B4-BE49-F238E27FC236}">
                  <a16:creationId xmlns:a16="http://schemas.microsoft.com/office/drawing/2014/main" id="{E415F59A-978B-431E-92F6-A45C47BE3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2258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" name="Line 788">
              <a:extLst>
                <a:ext uri="{FF2B5EF4-FFF2-40B4-BE49-F238E27FC236}">
                  <a16:creationId xmlns:a16="http://schemas.microsoft.com/office/drawing/2014/main" id="{7D5A4570-9B90-4784-9377-DA101E837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160714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" name="Line 789">
              <a:extLst>
                <a:ext uri="{FF2B5EF4-FFF2-40B4-BE49-F238E27FC236}">
                  <a16:creationId xmlns:a16="http://schemas.microsoft.com/office/drawing/2014/main" id="{2DAC9BC7-63EB-49F5-8BDA-4D28BABD3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0924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1" name="Line 790">
              <a:extLst>
                <a:ext uri="{FF2B5EF4-FFF2-40B4-BE49-F238E27FC236}">
                  <a16:creationId xmlns:a16="http://schemas.microsoft.com/office/drawing/2014/main" id="{01BD3432-FB9E-438C-AA23-4411141AB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30257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2" name="Line 791">
              <a:extLst>
                <a:ext uri="{FF2B5EF4-FFF2-40B4-BE49-F238E27FC236}">
                  <a16:creationId xmlns:a16="http://schemas.microsoft.com/office/drawing/2014/main" id="{838DB5EA-AD89-4C68-9715-21C408F0E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95910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3" name="Freeform 792">
              <a:extLst>
                <a:ext uri="{FF2B5EF4-FFF2-40B4-BE49-F238E27FC236}">
                  <a16:creationId xmlns:a16="http://schemas.microsoft.com/office/drawing/2014/main" id="{0AC9F7CF-611D-40C7-B1D4-933FE921F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2906714"/>
              <a:ext cx="71438" cy="112713"/>
            </a:xfrm>
            <a:custGeom>
              <a:avLst/>
              <a:gdLst>
                <a:gd name="T0" fmla="*/ 0 w 134"/>
                <a:gd name="T1" fmla="*/ 104 h 211"/>
                <a:gd name="T2" fmla="*/ 2 w 134"/>
                <a:gd name="T3" fmla="*/ 71 h 211"/>
                <a:gd name="T4" fmla="*/ 8 w 134"/>
                <a:gd name="T5" fmla="*/ 47 h 211"/>
                <a:gd name="T6" fmla="*/ 16 w 134"/>
                <a:gd name="T7" fmla="*/ 25 h 211"/>
                <a:gd name="T8" fmla="*/ 29 w 134"/>
                <a:gd name="T9" fmla="*/ 13 h 211"/>
                <a:gd name="T10" fmla="*/ 38 w 134"/>
                <a:gd name="T11" fmla="*/ 7 h 211"/>
                <a:gd name="T12" fmla="*/ 57 w 134"/>
                <a:gd name="T13" fmla="*/ 1 h 211"/>
                <a:gd name="T14" fmla="*/ 67 w 134"/>
                <a:gd name="T15" fmla="*/ 0 h 211"/>
                <a:gd name="T16" fmla="*/ 82 w 134"/>
                <a:gd name="T17" fmla="*/ 1 h 211"/>
                <a:gd name="T18" fmla="*/ 97 w 134"/>
                <a:gd name="T19" fmla="*/ 7 h 211"/>
                <a:gd name="T20" fmla="*/ 108 w 134"/>
                <a:gd name="T21" fmla="*/ 14 h 211"/>
                <a:gd name="T22" fmla="*/ 117 w 134"/>
                <a:gd name="T23" fmla="*/ 25 h 211"/>
                <a:gd name="T24" fmla="*/ 124 w 134"/>
                <a:gd name="T25" fmla="*/ 40 h 211"/>
                <a:gd name="T26" fmla="*/ 130 w 134"/>
                <a:gd name="T27" fmla="*/ 57 h 211"/>
                <a:gd name="T28" fmla="*/ 134 w 134"/>
                <a:gd name="T29" fmla="*/ 77 h 211"/>
                <a:gd name="T30" fmla="*/ 134 w 134"/>
                <a:gd name="T31" fmla="*/ 104 h 211"/>
                <a:gd name="T32" fmla="*/ 133 w 134"/>
                <a:gd name="T33" fmla="*/ 139 h 211"/>
                <a:gd name="T34" fmla="*/ 127 w 134"/>
                <a:gd name="T35" fmla="*/ 163 h 211"/>
                <a:gd name="T36" fmla="*/ 118 w 134"/>
                <a:gd name="T37" fmla="*/ 183 h 211"/>
                <a:gd name="T38" fmla="*/ 104 w 134"/>
                <a:gd name="T39" fmla="*/ 198 h 211"/>
                <a:gd name="T40" fmla="*/ 97 w 134"/>
                <a:gd name="T41" fmla="*/ 203 h 211"/>
                <a:gd name="T42" fmla="*/ 78 w 134"/>
                <a:gd name="T43" fmla="*/ 209 h 211"/>
                <a:gd name="T44" fmla="*/ 67 w 134"/>
                <a:gd name="T45" fmla="*/ 211 h 211"/>
                <a:gd name="T46" fmla="*/ 52 w 134"/>
                <a:gd name="T47" fmla="*/ 209 h 211"/>
                <a:gd name="T48" fmla="*/ 29 w 134"/>
                <a:gd name="T49" fmla="*/ 198 h 211"/>
                <a:gd name="T50" fmla="*/ 21 w 134"/>
                <a:gd name="T51" fmla="*/ 189 h 211"/>
                <a:gd name="T52" fmla="*/ 11 w 134"/>
                <a:gd name="T53" fmla="*/ 175 h 211"/>
                <a:gd name="T54" fmla="*/ 0 w 134"/>
                <a:gd name="T55" fmla="*/ 133 h 211"/>
                <a:gd name="T56" fmla="*/ 0 w 134"/>
                <a:gd name="T57" fmla="*/ 104 h 211"/>
                <a:gd name="T58" fmla="*/ 26 w 134"/>
                <a:gd name="T59" fmla="*/ 104 h 211"/>
                <a:gd name="T60" fmla="*/ 26 w 134"/>
                <a:gd name="T61" fmla="*/ 129 h 211"/>
                <a:gd name="T62" fmla="*/ 32 w 134"/>
                <a:gd name="T63" fmla="*/ 163 h 211"/>
                <a:gd name="T64" fmla="*/ 38 w 134"/>
                <a:gd name="T65" fmla="*/ 172 h 211"/>
                <a:gd name="T66" fmla="*/ 44 w 134"/>
                <a:gd name="T67" fmla="*/ 181 h 211"/>
                <a:gd name="T68" fmla="*/ 59 w 134"/>
                <a:gd name="T69" fmla="*/ 189 h 211"/>
                <a:gd name="T70" fmla="*/ 67 w 134"/>
                <a:gd name="T71" fmla="*/ 189 h 211"/>
                <a:gd name="T72" fmla="*/ 75 w 134"/>
                <a:gd name="T73" fmla="*/ 189 h 211"/>
                <a:gd name="T74" fmla="*/ 90 w 134"/>
                <a:gd name="T75" fmla="*/ 181 h 211"/>
                <a:gd name="T76" fmla="*/ 97 w 134"/>
                <a:gd name="T77" fmla="*/ 172 h 211"/>
                <a:gd name="T78" fmla="*/ 103 w 134"/>
                <a:gd name="T79" fmla="*/ 163 h 211"/>
                <a:gd name="T80" fmla="*/ 108 w 134"/>
                <a:gd name="T81" fmla="*/ 129 h 211"/>
                <a:gd name="T82" fmla="*/ 108 w 134"/>
                <a:gd name="T83" fmla="*/ 104 h 211"/>
                <a:gd name="T84" fmla="*/ 108 w 134"/>
                <a:gd name="T85" fmla="*/ 81 h 211"/>
                <a:gd name="T86" fmla="*/ 103 w 134"/>
                <a:gd name="T87" fmla="*/ 47 h 211"/>
                <a:gd name="T88" fmla="*/ 97 w 134"/>
                <a:gd name="T89" fmla="*/ 38 h 211"/>
                <a:gd name="T90" fmla="*/ 90 w 134"/>
                <a:gd name="T91" fmla="*/ 30 h 211"/>
                <a:gd name="T92" fmla="*/ 75 w 134"/>
                <a:gd name="T93" fmla="*/ 21 h 211"/>
                <a:gd name="T94" fmla="*/ 67 w 134"/>
                <a:gd name="T95" fmla="*/ 21 h 211"/>
                <a:gd name="T96" fmla="*/ 58 w 134"/>
                <a:gd name="T97" fmla="*/ 21 h 211"/>
                <a:gd name="T98" fmla="*/ 45 w 134"/>
                <a:gd name="T99" fmla="*/ 28 h 211"/>
                <a:gd name="T100" fmla="*/ 39 w 134"/>
                <a:gd name="T101" fmla="*/ 36 h 211"/>
                <a:gd name="T102" fmla="*/ 34 w 134"/>
                <a:gd name="T103" fmla="*/ 47 h 211"/>
                <a:gd name="T104" fmla="*/ 26 w 134"/>
                <a:gd name="T105" fmla="*/ 81 h 211"/>
                <a:gd name="T106" fmla="*/ 26 w 134"/>
                <a:gd name="T107" fmla="*/ 1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1">
                  <a:moveTo>
                    <a:pt x="0" y="104"/>
                  </a:moveTo>
                  <a:lnTo>
                    <a:pt x="2" y="71"/>
                  </a:lnTo>
                  <a:lnTo>
                    <a:pt x="8" y="47"/>
                  </a:lnTo>
                  <a:lnTo>
                    <a:pt x="16" y="25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1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97" y="7"/>
                  </a:lnTo>
                  <a:lnTo>
                    <a:pt x="108" y="14"/>
                  </a:lnTo>
                  <a:lnTo>
                    <a:pt x="117" y="25"/>
                  </a:lnTo>
                  <a:lnTo>
                    <a:pt x="124" y="40"/>
                  </a:lnTo>
                  <a:lnTo>
                    <a:pt x="130" y="57"/>
                  </a:lnTo>
                  <a:lnTo>
                    <a:pt x="134" y="77"/>
                  </a:lnTo>
                  <a:lnTo>
                    <a:pt x="134" y="104"/>
                  </a:lnTo>
                  <a:lnTo>
                    <a:pt x="133" y="139"/>
                  </a:lnTo>
                  <a:lnTo>
                    <a:pt x="127" y="163"/>
                  </a:lnTo>
                  <a:lnTo>
                    <a:pt x="118" y="183"/>
                  </a:lnTo>
                  <a:lnTo>
                    <a:pt x="104" y="198"/>
                  </a:lnTo>
                  <a:lnTo>
                    <a:pt x="97" y="203"/>
                  </a:lnTo>
                  <a:lnTo>
                    <a:pt x="78" y="209"/>
                  </a:lnTo>
                  <a:lnTo>
                    <a:pt x="67" y="211"/>
                  </a:lnTo>
                  <a:lnTo>
                    <a:pt x="52" y="209"/>
                  </a:lnTo>
                  <a:lnTo>
                    <a:pt x="29" y="198"/>
                  </a:lnTo>
                  <a:lnTo>
                    <a:pt x="21" y="189"/>
                  </a:lnTo>
                  <a:lnTo>
                    <a:pt x="11" y="175"/>
                  </a:lnTo>
                  <a:lnTo>
                    <a:pt x="0" y="133"/>
                  </a:lnTo>
                  <a:lnTo>
                    <a:pt x="0" y="104"/>
                  </a:lnTo>
                  <a:close/>
                  <a:moveTo>
                    <a:pt x="26" y="104"/>
                  </a:moveTo>
                  <a:lnTo>
                    <a:pt x="26" y="129"/>
                  </a:lnTo>
                  <a:lnTo>
                    <a:pt x="32" y="163"/>
                  </a:lnTo>
                  <a:lnTo>
                    <a:pt x="38" y="172"/>
                  </a:lnTo>
                  <a:lnTo>
                    <a:pt x="44" y="181"/>
                  </a:lnTo>
                  <a:lnTo>
                    <a:pt x="59" y="189"/>
                  </a:lnTo>
                  <a:lnTo>
                    <a:pt x="67" y="189"/>
                  </a:lnTo>
                  <a:lnTo>
                    <a:pt x="75" y="189"/>
                  </a:lnTo>
                  <a:lnTo>
                    <a:pt x="90" y="181"/>
                  </a:lnTo>
                  <a:lnTo>
                    <a:pt x="97" y="172"/>
                  </a:lnTo>
                  <a:lnTo>
                    <a:pt x="103" y="163"/>
                  </a:lnTo>
                  <a:lnTo>
                    <a:pt x="108" y="129"/>
                  </a:lnTo>
                  <a:lnTo>
                    <a:pt x="108" y="104"/>
                  </a:lnTo>
                  <a:lnTo>
                    <a:pt x="108" y="81"/>
                  </a:lnTo>
                  <a:lnTo>
                    <a:pt x="103" y="47"/>
                  </a:lnTo>
                  <a:lnTo>
                    <a:pt x="97" y="38"/>
                  </a:lnTo>
                  <a:lnTo>
                    <a:pt x="90" y="30"/>
                  </a:lnTo>
                  <a:lnTo>
                    <a:pt x="75" y="21"/>
                  </a:lnTo>
                  <a:lnTo>
                    <a:pt x="67" y="21"/>
                  </a:lnTo>
                  <a:lnTo>
                    <a:pt x="58" y="21"/>
                  </a:lnTo>
                  <a:lnTo>
                    <a:pt x="45" y="28"/>
                  </a:lnTo>
                  <a:lnTo>
                    <a:pt x="39" y="36"/>
                  </a:lnTo>
                  <a:lnTo>
                    <a:pt x="34" y="47"/>
                  </a:lnTo>
                  <a:lnTo>
                    <a:pt x="26" y="81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4" name="Rectangle 793">
              <a:extLst>
                <a:ext uri="{FF2B5EF4-FFF2-40B4-BE49-F238E27FC236}">
                  <a16:creationId xmlns:a16="http://schemas.microsoft.com/office/drawing/2014/main" id="{9674E6AA-F464-45B5-B7EA-0EF5D994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3001964"/>
              <a:ext cx="158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5" name="Freeform 794">
              <a:extLst>
                <a:ext uri="{FF2B5EF4-FFF2-40B4-BE49-F238E27FC236}">
                  <a16:creationId xmlns:a16="http://schemas.microsoft.com/office/drawing/2014/main" id="{0C8899CF-7924-48C4-84A8-A76E694BF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906714"/>
              <a:ext cx="71438" cy="112713"/>
            </a:xfrm>
            <a:custGeom>
              <a:avLst/>
              <a:gdLst>
                <a:gd name="T0" fmla="*/ 26 w 137"/>
                <a:gd name="T1" fmla="*/ 89 h 211"/>
                <a:gd name="T2" fmla="*/ 10 w 137"/>
                <a:gd name="T3" fmla="*/ 67 h 211"/>
                <a:gd name="T4" fmla="*/ 10 w 137"/>
                <a:gd name="T5" fmla="*/ 43 h 211"/>
                <a:gd name="T6" fmla="*/ 25 w 137"/>
                <a:gd name="T7" fmla="*/ 15 h 211"/>
                <a:gd name="T8" fmla="*/ 55 w 137"/>
                <a:gd name="T9" fmla="*/ 1 h 211"/>
                <a:gd name="T10" fmla="*/ 81 w 137"/>
                <a:gd name="T11" fmla="*/ 1 h 211"/>
                <a:gd name="T12" fmla="*/ 111 w 137"/>
                <a:gd name="T13" fmla="*/ 15 h 211"/>
                <a:gd name="T14" fmla="*/ 127 w 137"/>
                <a:gd name="T15" fmla="*/ 43 h 211"/>
                <a:gd name="T16" fmla="*/ 127 w 137"/>
                <a:gd name="T17" fmla="*/ 67 h 211"/>
                <a:gd name="T18" fmla="*/ 111 w 137"/>
                <a:gd name="T19" fmla="*/ 89 h 211"/>
                <a:gd name="T20" fmla="*/ 115 w 137"/>
                <a:gd name="T21" fmla="*/ 103 h 211"/>
                <a:gd name="T22" fmla="*/ 136 w 137"/>
                <a:gd name="T23" fmla="*/ 129 h 211"/>
                <a:gd name="T24" fmla="*/ 136 w 137"/>
                <a:gd name="T25" fmla="*/ 160 h 211"/>
                <a:gd name="T26" fmla="*/ 118 w 137"/>
                <a:gd name="T27" fmla="*/ 192 h 211"/>
                <a:gd name="T28" fmla="*/ 84 w 137"/>
                <a:gd name="T29" fmla="*/ 209 h 211"/>
                <a:gd name="T30" fmla="*/ 54 w 137"/>
                <a:gd name="T31" fmla="*/ 209 h 211"/>
                <a:gd name="T32" fmla="*/ 19 w 137"/>
                <a:gd name="T33" fmla="*/ 192 h 211"/>
                <a:gd name="T34" fmla="*/ 2 w 137"/>
                <a:gd name="T35" fmla="*/ 160 h 211"/>
                <a:gd name="T36" fmla="*/ 2 w 137"/>
                <a:gd name="T37" fmla="*/ 127 h 211"/>
                <a:gd name="T38" fmla="*/ 22 w 137"/>
                <a:gd name="T39" fmla="*/ 102 h 211"/>
                <a:gd name="T40" fmla="*/ 35 w 137"/>
                <a:gd name="T41" fmla="*/ 53 h 211"/>
                <a:gd name="T42" fmla="*/ 45 w 137"/>
                <a:gd name="T43" fmla="*/ 76 h 211"/>
                <a:gd name="T44" fmla="*/ 69 w 137"/>
                <a:gd name="T45" fmla="*/ 86 h 211"/>
                <a:gd name="T46" fmla="*/ 92 w 137"/>
                <a:gd name="T47" fmla="*/ 76 h 211"/>
                <a:gd name="T48" fmla="*/ 102 w 137"/>
                <a:gd name="T49" fmla="*/ 54 h 211"/>
                <a:gd name="T50" fmla="*/ 92 w 137"/>
                <a:gd name="T51" fmla="*/ 30 h 211"/>
                <a:gd name="T52" fmla="*/ 68 w 137"/>
                <a:gd name="T53" fmla="*/ 21 h 211"/>
                <a:gd name="T54" fmla="*/ 45 w 137"/>
                <a:gd name="T55" fmla="*/ 30 h 211"/>
                <a:gd name="T56" fmla="*/ 35 w 137"/>
                <a:gd name="T57" fmla="*/ 53 h 211"/>
                <a:gd name="T58" fmla="*/ 28 w 137"/>
                <a:gd name="T59" fmla="*/ 158 h 211"/>
                <a:gd name="T60" fmla="*/ 38 w 137"/>
                <a:gd name="T61" fmla="*/ 178 h 211"/>
                <a:gd name="T62" fmla="*/ 58 w 137"/>
                <a:gd name="T63" fmla="*/ 188 h 211"/>
                <a:gd name="T64" fmla="*/ 87 w 137"/>
                <a:gd name="T65" fmla="*/ 188 h 211"/>
                <a:gd name="T66" fmla="*/ 108 w 137"/>
                <a:gd name="T67" fmla="*/ 165 h 211"/>
                <a:gd name="T68" fmla="*/ 110 w 137"/>
                <a:gd name="T69" fmla="*/ 139 h 211"/>
                <a:gd name="T70" fmla="*/ 98 w 137"/>
                <a:gd name="T71" fmla="*/ 117 h 211"/>
                <a:gd name="T72" fmla="*/ 68 w 137"/>
                <a:gd name="T73" fmla="*/ 106 h 211"/>
                <a:gd name="T74" fmla="*/ 38 w 137"/>
                <a:gd name="T75" fmla="*/ 117 h 211"/>
                <a:gd name="T76" fmla="*/ 26 w 137"/>
                <a:gd name="T77" fmla="*/ 14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1">
                  <a:moveTo>
                    <a:pt x="41" y="94"/>
                  </a:moveTo>
                  <a:lnTo>
                    <a:pt x="26" y="89"/>
                  </a:lnTo>
                  <a:lnTo>
                    <a:pt x="16" y="79"/>
                  </a:lnTo>
                  <a:lnTo>
                    <a:pt x="10" y="67"/>
                  </a:lnTo>
                  <a:lnTo>
                    <a:pt x="9" y="53"/>
                  </a:lnTo>
                  <a:lnTo>
                    <a:pt x="10" y="43"/>
                  </a:lnTo>
                  <a:lnTo>
                    <a:pt x="18" y="24"/>
                  </a:lnTo>
                  <a:lnTo>
                    <a:pt x="25" y="15"/>
                  </a:lnTo>
                  <a:lnTo>
                    <a:pt x="33" y="8"/>
                  </a:lnTo>
                  <a:lnTo>
                    <a:pt x="55" y="1"/>
                  </a:lnTo>
                  <a:lnTo>
                    <a:pt x="68" y="0"/>
                  </a:lnTo>
                  <a:lnTo>
                    <a:pt x="81" y="1"/>
                  </a:lnTo>
                  <a:lnTo>
                    <a:pt x="102" y="8"/>
                  </a:lnTo>
                  <a:lnTo>
                    <a:pt x="111" y="15"/>
                  </a:lnTo>
                  <a:lnTo>
                    <a:pt x="120" y="24"/>
                  </a:lnTo>
                  <a:lnTo>
                    <a:pt x="127" y="43"/>
                  </a:lnTo>
                  <a:lnTo>
                    <a:pt x="128" y="54"/>
                  </a:lnTo>
                  <a:lnTo>
                    <a:pt x="127" y="67"/>
                  </a:lnTo>
                  <a:lnTo>
                    <a:pt x="121" y="79"/>
                  </a:lnTo>
                  <a:lnTo>
                    <a:pt x="111" y="89"/>
                  </a:lnTo>
                  <a:lnTo>
                    <a:pt x="98" y="94"/>
                  </a:lnTo>
                  <a:lnTo>
                    <a:pt x="115" y="103"/>
                  </a:lnTo>
                  <a:lnTo>
                    <a:pt x="127" y="114"/>
                  </a:lnTo>
                  <a:lnTo>
                    <a:pt x="136" y="129"/>
                  </a:lnTo>
                  <a:lnTo>
                    <a:pt x="137" y="148"/>
                  </a:lnTo>
                  <a:lnTo>
                    <a:pt x="136" y="160"/>
                  </a:lnTo>
                  <a:lnTo>
                    <a:pt x="127" y="183"/>
                  </a:lnTo>
                  <a:lnTo>
                    <a:pt x="118" y="192"/>
                  </a:lnTo>
                  <a:lnTo>
                    <a:pt x="108" y="201"/>
                  </a:lnTo>
                  <a:lnTo>
                    <a:pt x="84" y="209"/>
                  </a:lnTo>
                  <a:lnTo>
                    <a:pt x="68" y="211"/>
                  </a:lnTo>
                  <a:lnTo>
                    <a:pt x="54" y="209"/>
                  </a:lnTo>
                  <a:lnTo>
                    <a:pt x="29" y="201"/>
                  </a:lnTo>
                  <a:lnTo>
                    <a:pt x="19" y="192"/>
                  </a:lnTo>
                  <a:lnTo>
                    <a:pt x="10" y="182"/>
                  </a:lnTo>
                  <a:lnTo>
                    <a:pt x="2" y="160"/>
                  </a:lnTo>
                  <a:lnTo>
                    <a:pt x="0" y="148"/>
                  </a:lnTo>
                  <a:lnTo>
                    <a:pt x="2" y="127"/>
                  </a:lnTo>
                  <a:lnTo>
                    <a:pt x="10" y="113"/>
                  </a:lnTo>
                  <a:lnTo>
                    <a:pt x="22" y="102"/>
                  </a:lnTo>
                  <a:lnTo>
                    <a:pt x="41" y="94"/>
                  </a:lnTo>
                  <a:close/>
                  <a:moveTo>
                    <a:pt x="35" y="53"/>
                  </a:moveTo>
                  <a:lnTo>
                    <a:pt x="36" y="66"/>
                  </a:lnTo>
                  <a:lnTo>
                    <a:pt x="45" y="76"/>
                  </a:lnTo>
                  <a:lnTo>
                    <a:pt x="55" y="84"/>
                  </a:lnTo>
                  <a:lnTo>
                    <a:pt x="69" y="86"/>
                  </a:lnTo>
                  <a:lnTo>
                    <a:pt x="82" y="84"/>
                  </a:lnTo>
                  <a:lnTo>
                    <a:pt x="92" y="76"/>
                  </a:lnTo>
                  <a:lnTo>
                    <a:pt x="101" y="66"/>
                  </a:lnTo>
                  <a:lnTo>
                    <a:pt x="102" y="54"/>
                  </a:lnTo>
                  <a:lnTo>
                    <a:pt x="101" y="40"/>
                  </a:lnTo>
                  <a:lnTo>
                    <a:pt x="92" y="30"/>
                  </a:lnTo>
                  <a:lnTo>
                    <a:pt x="82" y="23"/>
                  </a:lnTo>
                  <a:lnTo>
                    <a:pt x="68" y="21"/>
                  </a:lnTo>
                  <a:lnTo>
                    <a:pt x="55" y="23"/>
                  </a:lnTo>
                  <a:lnTo>
                    <a:pt x="45" y="30"/>
                  </a:lnTo>
                  <a:lnTo>
                    <a:pt x="36" y="40"/>
                  </a:lnTo>
                  <a:lnTo>
                    <a:pt x="35" y="53"/>
                  </a:lnTo>
                  <a:close/>
                  <a:moveTo>
                    <a:pt x="26" y="148"/>
                  </a:moveTo>
                  <a:lnTo>
                    <a:pt x="28" y="158"/>
                  </a:lnTo>
                  <a:lnTo>
                    <a:pt x="32" y="168"/>
                  </a:lnTo>
                  <a:lnTo>
                    <a:pt x="38" y="178"/>
                  </a:lnTo>
                  <a:lnTo>
                    <a:pt x="48" y="183"/>
                  </a:lnTo>
                  <a:lnTo>
                    <a:pt x="58" y="188"/>
                  </a:lnTo>
                  <a:lnTo>
                    <a:pt x="69" y="189"/>
                  </a:lnTo>
                  <a:lnTo>
                    <a:pt x="87" y="188"/>
                  </a:lnTo>
                  <a:lnTo>
                    <a:pt x="98" y="178"/>
                  </a:lnTo>
                  <a:lnTo>
                    <a:pt x="108" y="165"/>
                  </a:lnTo>
                  <a:lnTo>
                    <a:pt x="111" y="148"/>
                  </a:lnTo>
                  <a:lnTo>
                    <a:pt x="110" y="139"/>
                  </a:lnTo>
                  <a:lnTo>
                    <a:pt x="104" y="125"/>
                  </a:lnTo>
                  <a:lnTo>
                    <a:pt x="98" y="117"/>
                  </a:lnTo>
                  <a:lnTo>
                    <a:pt x="85" y="107"/>
                  </a:lnTo>
                  <a:lnTo>
                    <a:pt x="68" y="106"/>
                  </a:lnTo>
                  <a:lnTo>
                    <a:pt x="51" y="107"/>
                  </a:lnTo>
                  <a:lnTo>
                    <a:pt x="38" y="117"/>
                  </a:lnTo>
                  <a:lnTo>
                    <a:pt x="29" y="130"/>
                  </a:lnTo>
                  <a:lnTo>
                    <a:pt x="26" y="1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6" name="Line 795">
              <a:extLst>
                <a:ext uri="{FF2B5EF4-FFF2-40B4-BE49-F238E27FC236}">
                  <a16:creationId xmlns:a16="http://schemas.microsoft.com/office/drawing/2014/main" id="{FAB7034C-8072-4FA3-8BA1-2E1A2F54E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89242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7" name="Line 796">
              <a:extLst>
                <a:ext uri="{FF2B5EF4-FFF2-40B4-BE49-F238E27FC236}">
                  <a16:creationId xmlns:a16="http://schemas.microsoft.com/office/drawing/2014/main" id="{AFEFBE41-C3CC-4380-9568-98FBC92F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8257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8" name="Line 797">
              <a:extLst>
                <a:ext uri="{FF2B5EF4-FFF2-40B4-BE49-F238E27FC236}">
                  <a16:creationId xmlns:a16="http://schemas.microsoft.com/office/drawing/2014/main" id="{6ACFCDB7-C41A-4C99-A96B-40E47D89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7590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9" name="Line 798">
              <a:extLst>
                <a:ext uri="{FF2B5EF4-FFF2-40B4-BE49-F238E27FC236}">
                  <a16:creationId xmlns:a16="http://schemas.microsoft.com/office/drawing/2014/main" id="{DE349CAA-ED20-4019-B183-A293EF2A5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6924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" name="Line 799">
              <a:extLst>
                <a:ext uri="{FF2B5EF4-FFF2-40B4-BE49-F238E27FC236}">
                  <a16:creationId xmlns:a16="http://schemas.microsoft.com/office/drawing/2014/main" id="{D8D72653-B58F-4A71-A09F-7970AF8D8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625726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" name="Freeform 800">
              <a:extLst>
                <a:ext uri="{FF2B5EF4-FFF2-40B4-BE49-F238E27FC236}">
                  <a16:creationId xmlns:a16="http://schemas.microsoft.com/office/drawing/2014/main" id="{D4A35684-6184-40F3-88C6-780CFA12C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2573339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2 w 134"/>
                <a:gd name="T3" fmla="*/ 72 h 210"/>
                <a:gd name="T4" fmla="*/ 8 w 134"/>
                <a:gd name="T5" fmla="*/ 46 h 210"/>
                <a:gd name="T6" fmla="*/ 16 w 134"/>
                <a:gd name="T7" fmla="*/ 26 h 210"/>
                <a:gd name="T8" fmla="*/ 29 w 134"/>
                <a:gd name="T9" fmla="*/ 13 h 210"/>
                <a:gd name="T10" fmla="*/ 38 w 134"/>
                <a:gd name="T11" fmla="*/ 7 h 210"/>
                <a:gd name="T12" fmla="*/ 57 w 134"/>
                <a:gd name="T13" fmla="*/ 2 h 210"/>
                <a:gd name="T14" fmla="*/ 67 w 134"/>
                <a:gd name="T15" fmla="*/ 0 h 210"/>
                <a:gd name="T16" fmla="*/ 82 w 134"/>
                <a:gd name="T17" fmla="*/ 2 h 210"/>
                <a:gd name="T18" fmla="*/ 97 w 134"/>
                <a:gd name="T19" fmla="*/ 7 h 210"/>
                <a:gd name="T20" fmla="*/ 108 w 134"/>
                <a:gd name="T21" fmla="*/ 15 h 210"/>
                <a:gd name="T22" fmla="*/ 117 w 134"/>
                <a:gd name="T23" fmla="*/ 26 h 210"/>
                <a:gd name="T24" fmla="*/ 124 w 134"/>
                <a:gd name="T25" fmla="*/ 41 h 210"/>
                <a:gd name="T26" fmla="*/ 130 w 134"/>
                <a:gd name="T27" fmla="*/ 58 h 210"/>
                <a:gd name="T28" fmla="*/ 134 w 134"/>
                <a:gd name="T29" fmla="*/ 76 h 210"/>
                <a:gd name="T30" fmla="*/ 134 w 134"/>
                <a:gd name="T31" fmla="*/ 105 h 210"/>
                <a:gd name="T32" fmla="*/ 133 w 134"/>
                <a:gd name="T33" fmla="*/ 140 h 210"/>
                <a:gd name="T34" fmla="*/ 127 w 134"/>
                <a:gd name="T35" fmla="*/ 164 h 210"/>
                <a:gd name="T36" fmla="*/ 118 w 134"/>
                <a:gd name="T37" fmla="*/ 184 h 210"/>
                <a:gd name="T38" fmla="*/ 104 w 134"/>
                <a:gd name="T39" fmla="*/ 198 h 210"/>
                <a:gd name="T40" fmla="*/ 97 w 134"/>
                <a:gd name="T41" fmla="*/ 204 h 210"/>
                <a:gd name="T42" fmla="*/ 78 w 134"/>
                <a:gd name="T43" fmla="*/ 210 h 210"/>
                <a:gd name="T44" fmla="*/ 67 w 134"/>
                <a:gd name="T45" fmla="*/ 210 h 210"/>
                <a:gd name="T46" fmla="*/ 52 w 134"/>
                <a:gd name="T47" fmla="*/ 210 h 210"/>
                <a:gd name="T48" fmla="*/ 29 w 134"/>
                <a:gd name="T49" fmla="*/ 198 h 210"/>
                <a:gd name="T50" fmla="*/ 21 w 134"/>
                <a:gd name="T51" fmla="*/ 190 h 210"/>
                <a:gd name="T52" fmla="*/ 11 w 134"/>
                <a:gd name="T53" fmla="*/ 175 h 210"/>
                <a:gd name="T54" fmla="*/ 0 w 134"/>
                <a:gd name="T55" fmla="*/ 134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30 h 210"/>
                <a:gd name="T62" fmla="*/ 32 w 134"/>
                <a:gd name="T63" fmla="*/ 163 h 210"/>
                <a:gd name="T64" fmla="*/ 38 w 134"/>
                <a:gd name="T65" fmla="*/ 173 h 210"/>
                <a:gd name="T66" fmla="*/ 44 w 134"/>
                <a:gd name="T67" fmla="*/ 181 h 210"/>
                <a:gd name="T68" fmla="*/ 59 w 134"/>
                <a:gd name="T69" fmla="*/ 188 h 210"/>
                <a:gd name="T70" fmla="*/ 67 w 134"/>
                <a:gd name="T71" fmla="*/ 190 h 210"/>
                <a:gd name="T72" fmla="*/ 75 w 134"/>
                <a:gd name="T73" fmla="*/ 188 h 210"/>
                <a:gd name="T74" fmla="*/ 90 w 134"/>
                <a:gd name="T75" fmla="*/ 181 h 210"/>
                <a:gd name="T76" fmla="*/ 97 w 134"/>
                <a:gd name="T77" fmla="*/ 173 h 210"/>
                <a:gd name="T78" fmla="*/ 103 w 134"/>
                <a:gd name="T79" fmla="*/ 163 h 210"/>
                <a:gd name="T80" fmla="*/ 108 w 134"/>
                <a:gd name="T81" fmla="*/ 130 h 210"/>
                <a:gd name="T82" fmla="*/ 108 w 134"/>
                <a:gd name="T83" fmla="*/ 105 h 210"/>
                <a:gd name="T84" fmla="*/ 108 w 134"/>
                <a:gd name="T85" fmla="*/ 82 h 210"/>
                <a:gd name="T86" fmla="*/ 103 w 134"/>
                <a:gd name="T87" fmla="*/ 48 h 210"/>
                <a:gd name="T88" fmla="*/ 97 w 134"/>
                <a:gd name="T89" fmla="*/ 38 h 210"/>
                <a:gd name="T90" fmla="*/ 90 w 134"/>
                <a:gd name="T91" fmla="*/ 30 h 210"/>
                <a:gd name="T92" fmla="*/ 75 w 134"/>
                <a:gd name="T93" fmla="*/ 22 h 210"/>
                <a:gd name="T94" fmla="*/ 67 w 134"/>
                <a:gd name="T95" fmla="*/ 22 h 210"/>
                <a:gd name="T96" fmla="*/ 58 w 134"/>
                <a:gd name="T97" fmla="*/ 22 h 210"/>
                <a:gd name="T98" fmla="*/ 45 w 134"/>
                <a:gd name="T99" fmla="*/ 29 h 210"/>
                <a:gd name="T100" fmla="*/ 39 w 134"/>
                <a:gd name="T101" fmla="*/ 36 h 210"/>
                <a:gd name="T102" fmla="*/ 34 w 134"/>
                <a:gd name="T103" fmla="*/ 46 h 210"/>
                <a:gd name="T104" fmla="*/ 26 w 134"/>
                <a:gd name="T105" fmla="*/ 82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2" y="72"/>
                  </a:lnTo>
                  <a:lnTo>
                    <a:pt x="8" y="46"/>
                  </a:lnTo>
                  <a:lnTo>
                    <a:pt x="16" y="26"/>
                  </a:lnTo>
                  <a:lnTo>
                    <a:pt x="29" y="13"/>
                  </a:lnTo>
                  <a:lnTo>
                    <a:pt x="38" y="7"/>
                  </a:lnTo>
                  <a:lnTo>
                    <a:pt x="57" y="2"/>
                  </a:lnTo>
                  <a:lnTo>
                    <a:pt x="67" y="0"/>
                  </a:lnTo>
                  <a:lnTo>
                    <a:pt x="82" y="2"/>
                  </a:lnTo>
                  <a:lnTo>
                    <a:pt x="97" y="7"/>
                  </a:lnTo>
                  <a:lnTo>
                    <a:pt x="108" y="15"/>
                  </a:lnTo>
                  <a:lnTo>
                    <a:pt x="117" y="26"/>
                  </a:lnTo>
                  <a:lnTo>
                    <a:pt x="124" y="41"/>
                  </a:lnTo>
                  <a:lnTo>
                    <a:pt x="130" y="58"/>
                  </a:lnTo>
                  <a:lnTo>
                    <a:pt x="134" y="76"/>
                  </a:lnTo>
                  <a:lnTo>
                    <a:pt x="134" y="105"/>
                  </a:lnTo>
                  <a:lnTo>
                    <a:pt x="133" y="140"/>
                  </a:lnTo>
                  <a:lnTo>
                    <a:pt x="127" y="164"/>
                  </a:lnTo>
                  <a:lnTo>
                    <a:pt x="118" y="184"/>
                  </a:lnTo>
                  <a:lnTo>
                    <a:pt x="104" y="198"/>
                  </a:lnTo>
                  <a:lnTo>
                    <a:pt x="97" y="204"/>
                  </a:lnTo>
                  <a:lnTo>
                    <a:pt x="78" y="210"/>
                  </a:lnTo>
                  <a:lnTo>
                    <a:pt x="67" y="210"/>
                  </a:lnTo>
                  <a:lnTo>
                    <a:pt x="52" y="210"/>
                  </a:lnTo>
                  <a:lnTo>
                    <a:pt x="29" y="198"/>
                  </a:lnTo>
                  <a:lnTo>
                    <a:pt x="21" y="190"/>
                  </a:lnTo>
                  <a:lnTo>
                    <a:pt x="11" y="175"/>
                  </a:lnTo>
                  <a:lnTo>
                    <a:pt x="0" y="134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30"/>
                  </a:lnTo>
                  <a:lnTo>
                    <a:pt x="32" y="163"/>
                  </a:lnTo>
                  <a:lnTo>
                    <a:pt x="38" y="173"/>
                  </a:lnTo>
                  <a:lnTo>
                    <a:pt x="44" y="181"/>
                  </a:lnTo>
                  <a:lnTo>
                    <a:pt x="59" y="188"/>
                  </a:lnTo>
                  <a:lnTo>
                    <a:pt x="67" y="190"/>
                  </a:lnTo>
                  <a:lnTo>
                    <a:pt x="75" y="188"/>
                  </a:lnTo>
                  <a:lnTo>
                    <a:pt x="90" y="181"/>
                  </a:lnTo>
                  <a:lnTo>
                    <a:pt x="97" y="173"/>
                  </a:lnTo>
                  <a:lnTo>
                    <a:pt x="103" y="163"/>
                  </a:lnTo>
                  <a:lnTo>
                    <a:pt x="108" y="130"/>
                  </a:lnTo>
                  <a:lnTo>
                    <a:pt x="108" y="105"/>
                  </a:lnTo>
                  <a:lnTo>
                    <a:pt x="108" y="82"/>
                  </a:lnTo>
                  <a:lnTo>
                    <a:pt x="103" y="48"/>
                  </a:lnTo>
                  <a:lnTo>
                    <a:pt x="97" y="38"/>
                  </a:lnTo>
                  <a:lnTo>
                    <a:pt x="90" y="30"/>
                  </a:lnTo>
                  <a:lnTo>
                    <a:pt x="75" y="22"/>
                  </a:lnTo>
                  <a:lnTo>
                    <a:pt x="67" y="22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9" y="36"/>
                  </a:lnTo>
                  <a:lnTo>
                    <a:pt x="34" y="46"/>
                  </a:lnTo>
                  <a:lnTo>
                    <a:pt x="26" y="82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2" name="Rectangle 801">
              <a:extLst>
                <a:ext uri="{FF2B5EF4-FFF2-40B4-BE49-F238E27FC236}">
                  <a16:creationId xmlns:a16="http://schemas.microsoft.com/office/drawing/2014/main" id="{352667A5-AB6F-4DF8-BFB5-A8C2952FC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2667001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3" name="Freeform 802">
              <a:extLst>
                <a:ext uri="{FF2B5EF4-FFF2-40B4-BE49-F238E27FC236}">
                  <a16:creationId xmlns:a16="http://schemas.microsoft.com/office/drawing/2014/main" id="{2A3795C5-91F8-4635-ACFD-F2708668A4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573339"/>
              <a:ext cx="71438" cy="111125"/>
            </a:xfrm>
            <a:custGeom>
              <a:avLst/>
              <a:gdLst>
                <a:gd name="T0" fmla="*/ 27 w 135"/>
                <a:gd name="T1" fmla="*/ 157 h 210"/>
                <a:gd name="T2" fmla="*/ 39 w 135"/>
                <a:gd name="T3" fmla="*/ 183 h 210"/>
                <a:gd name="T4" fmla="*/ 62 w 135"/>
                <a:gd name="T5" fmla="*/ 190 h 210"/>
                <a:gd name="T6" fmla="*/ 82 w 135"/>
                <a:gd name="T7" fmla="*/ 184 h 210"/>
                <a:gd name="T8" fmla="*/ 96 w 135"/>
                <a:gd name="T9" fmla="*/ 170 h 210"/>
                <a:gd name="T10" fmla="*/ 106 w 135"/>
                <a:gd name="T11" fmla="*/ 147 h 210"/>
                <a:gd name="T12" fmla="*/ 109 w 135"/>
                <a:gd name="T13" fmla="*/ 115 h 210"/>
                <a:gd name="T14" fmla="*/ 109 w 135"/>
                <a:gd name="T15" fmla="*/ 111 h 210"/>
                <a:gd name="T16" fmla="*/ 89 w 135"/>
                <a:gd name="T17" fmla="*/ 130 h 210"/>
                <a:gd name="T18" fmla="*/ 60 w 135"/>
                <a:gd name="T19" fmla="*/ 137 h 210"/>
                <a:gd name="T20" fmla="*/ 26 w 135"/>
                <a:gd name="T21" fmla="*/ 127 h 210"/>
                <a:gd name="T22" fmla="*/ 8 w 135"/>
                <a:gd name="T23" fmla="*/ 109 h 210"/>
                <a:gd name="T24" fmla="*/ 0 w 135"/>
                <a:gd name="T25" fmla="*/ 69 h 210"/>
                <a:gd name="T26" fmla="*/ 8 w 135"/>
                <a:gd name="T27" fmla="*/ 29 h 210"/>
                <a:gd name="T28" fmla="*/ 27 w 135"/>
                <a:gd name="T29" fmla="*/ 10 h 210"/>
                <a:gd name="T30" fmla="*/ 65 w 135"/>
                <a:gd name="T31" fmla="*/ 0 h 210"/>
                <a:gd name="T32" fmla="*/ 100 w 135"/>
                <a:gd name="T33" fmla="*/ 12 h 210"/>
                <a:gd name="T34" fmla="*/ 126 w 135"/>
                <a:gd name="T35" fmla="*/ 42 h 210"/>
                <a:gd name="T36" fmla="*/ 135 w 135"/>
                <a:gd name="T37" fmla="*/ 99 h 210"/>
                <a:gd name="T38" fmla="*/ 126 w 135"/>
                <a:gd name="T39" fmla="*/ 163 h 210"/>
                <a:gd name="T40" fmla="*/ 100 w 135"/>
                <a:gd name="T41" fmla="*/ 198 h 210"/>
                <a:gd name="T42" fmla="*/ 60 w 135"/>
                <a:gd name="T43" fmla="*/ 210 h 210"/>
                <a:gd name="T44" fmla="*/ 30 w 135"/>
                <a:gd name="T45" fmla="*/ 203 h 210"/>
                <a:gd name="T46" fmla="*/ 14 w 135"/>
                <a:gd name="T47" fmla="*/ 190 h 210"/>
                <a:gd name="T48" fmla="*/ 3 w 135"/>
                <a:gd name="T49" fmla="*/ 160 h 210"/>
                <a:gd name="T50" fmla="*/ 106 w 135"/>
                <a:gd name="T51" fmla="*/ 58 h 210"/>
                <a:gd name="T52" fmla="*/ 95 w 135"/>
                <a:gd name="T53" fmla="*/ 35 h 210"/>
                <a:gd name="T54" fmla="*/ 75 w 135"/>
                <a:gd name="T55" fmla="*/ 22 h 210"/>
                <a:gd name="T56" fmla="*/ 59 w 135"/>
                <a:gd name="T57" fmla="*/ 22 h 210"/>
                <a:gd name="T58" fmla="*/ 37 w 135"/>
                <a:gd name="T59" fmla="*/ 35 h 210"/>
                <a:gd name="T60" fmla="*/ 26 w 135"/>
                <a:gd name="T61" fmla="*/ 61 h 210"/>
                <a:gd name="T62" fmla="*/ 26 w 135"/>
                <a:gd name="T63" fmla="*/ 81 h 210"/>
                <a:gd name="T64" fmla="*/ 37 w 135"/>
                <a:gd name="T65" fmla="*/ 102 h 210"/>
                <a:gd name="T66" fmla="*/ 66 w 135"/>
                <a:gd name="T67" fmla="*/ 115 h 210"/>
                <a:gd name="T68" fmla="*/ 89 w 135"/>
                <a:gd name="T69" fmla="*/ 108 h 210"/>
                <a:gd name="T70" fmla="*/ 100 w 135"/>
                <a:gd name="T71" fmla="*/ 97 h 210"/>
                <a:gd name="T72" fmla="*/ 106 w 135"/>
                <a:gd name="T73" fmla="*/ 6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210">
                  <a:moveTo>
                    <a:pt x="3" y="160"/>
                  </a:moveTo>
                  <a:lnTo>
                    <a:pt x="27" y="157"/>
                  </a:lnTo>
                  <a:lnTo>
                    <a:pt x="31" y="173"/>
                  </a:lnTo>
                  <a:lnTo>
                    <a:pt x="39" y="183"/>
                  </a:lnTo>
                  <a:lnTo>
                    <a:pt x="49" y="188"/>
                  </a:lnTo>
                  <a:lnTo>
                    <a:pt x="62" y="190"/>
                  </a:lnTo>
                  <a:lnTo>
                    <a:pt x="73" y="188"/>
                  </a:lnTo>
                  <a:lnTo>
                    <a:pt x="82" y="184"/>
                  </a:lnTo>
                  <a:lnTo>
                    <a:pt x="90" y="178"/>
                  </a:lnTo>
                  <a:lnTo>
                    <a:pt x="96" y="170"/>
                  </a:lnTo>
                  <a:lnTo>
                    <a:pt x="102" y="160"/>
                  </a:lnTo>
                  <a:lnTo>
                    <a:pt x="106" y="147"/>
                  </a:lnTo>
                  <a:lnTo>
                    <a:pt x="109" y="131"/>
                  </a:lnTo>
                  <a:lnTo>
                    <a:pt x="109" y="115"/>
                  </a:lnTo>
                  <a:lnTo>
                    <a:pt x="109" y="114"/>
                  </a:lnTo>
                  <a:lnTo>
                    <a:pt x="109" y="111"/>
                  </a:lnTo>
                  <a:lnTo>
                    <a:pt x="100" y="121"/>
                  </a:lnTo>
                  <a:lnTo>
                    <a:pt x="89" y="130"/>
                  </a:lnTo>
                  <a:lnTo>
                    <a:pt x="75" y="137"/>
                  </a:lnTo>
                  <a:lnTo>
                    <a:pt x="60" y="137"/>
                  </a:lnTo>
                  <a:lnTo>
                    <a:pt x="47" y="137"/>
                  </a:lnTo>
                  <a:lnTo>
                    <a:pt x="26" y="127"/>
                  </a:lnTo>
                  <a:lnTo>
                    <a:pt x="17" y="118"/>
                  </a:lnTo>
                  <a:lnTo>
                    <a:pt x="8" y="109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5"/>
                  </a:lnTo>
                  <a:lnTo>
                    <a:pt x="8" y="29"/>
                  </a:lnTo>
                  <a:lnTo>
                    <a:pt x="17" y="19"/>
                  </a:lnTo>
                  <a:lnTo>
                    <a:pt x="27" y="10"/>
                  </a:lnTo>
                  <a:lnTo>
                    <a:pt x="50" y="2"/>
                  </a:lnTo>
                  <a:lnTo>
                    <a:pt x="65" y="0"/>
                  </a:lnTo>
                  <a:lnTo>
                    <a:pt x="83" y="2"/>
                  </a:lnTo>
                  <a:lnTo>
                    <a:pt x="100" y="12"/>
                  </a:lnTo>
                  <a:lnTo>
                    <a:pt x="116" y="23"/>
                  </a:lnTo>
                  <a:lnTo>
                    <a:pt x="126" y="42"/>
                  </a:lnTo>
                  <a:lnTo>
                    <a:pt x="134" y="65"/>
                  </a:lnTo>
                  <a:lnTo>
                    <a:pt x="135" y="99"/>
                  </a:lnTo>
                  <a:lnTo>
                    <a:pt x="134" y="137"/>
                  </a:lnTo>
                  <a:lnTo>
                    <a:pt x="126" y="163"/>
                  </a:lnTo>
                  <a:lnTo>
                    <a:pt x="116" y="184"/>
                  </a:lnTo>
                  <a:lnTo>
                    <a:pt x="100" y="198"/>
                  </a:lnTo>
                  <a:lnTo>
                    <a:pt x="83" y="208"/>
                  </a:lnTo>
                  <a:lnTo>
                    <a:pt x="60" y="210"/>
                  </a:lnTo>
                  <a:lnTo>
                    <a:pt x="49" y="210"/>
                  </a:lnTo>
                  <a:lnTo>
                    <a:pt x="30" y="203"/>
                  </a:lnTo>
                  <a:lnTo>
                    <a:pt x="21" y="197"/>
                  </a:lnTo>
                  <a:lnTo>
                    <a:pt x="14" y="190"/>
                  </a:lnTo>
                  <a:lnTo>
                    <a:pt x="6" y="171"/>
                  </a:lnTo>
                  <a:lnTo>
                    <a:pt x="3" y="160"/>
                  </a:lnTo>
                  <a:close/>
                  <a:moveTo>
                    <a:pt x="106" y="69"/>
                  </a:moveTo>
                  <a:lnTo>
                    <a:pt x="106" y="58"/>
                  </a:lnTo>
                  <a:lnTo>
                    <a:pt x="100" y="41"/>
                  </a:lnTo>
                  <a:lnTo>
                    <a:pt x="95" y="35"/>
                  </a:lnTo>
                  <a:lnTo>
                    <a:pt x="89" y="29"/>
                  </a:lnTo>
                  <a:lnTo>
                    <a:pt x="75" y="22"/>
                  </a:lnTo>
                  <a:lnTo>
                    <a:pt x="67" y="22"/>
                  </a:lnTo>
                  <a:lnTo>
                    <a:pt x="59" y="22"/>
                  </a:lnTo>
                  <a:lnTo>
                    <a:pt x="44" y="29"/>
                  </a:lnTo>
                  <a:lnTo>
                    <a:pt x="37" y="35"/>
                  </a:lnTo>
                  <a:lnTo>
                    <a:pt x="31" y="42"/>
                  </a:lnTo>
                  <a:lnTo>
                    <a:pt x="26" y="61"/>
                  </a:lnTo>
                  <a:lnTo>
                    <a:pt x="26" y="71"/>
                  </a:lnTo>
                  <a:lnTo>
                    <a:pt x="26" y="81"/>
                  </a:lnTo>
                  <a:lnTo>
                    <a:pt x="31" y="97"/>
                  </a:lnTo>
                  <a:lnTo>
                    <a:pt x="37" y="102"/>
                  </a:lnTo>
                  <a:lnTo>
                    <a:pt x="50" y="112"/>
                  </a:lnTo>
                  <a:lnTo>
                    <a:pt x="66" y="115"/>
                  </a:lnTo>
                  <a:lnTo>
                    <a:pt x="75" y="114"/>
                  </a:lnTo>
                  <a:lnTo>
                    <a:pt x="89" y="108"/>
                  </a:lnTo>
                  <a:lnTo>
                    <a:pt x="95" y="102"/>
                  </a:lnTo>
                  <a:lnTo>
                    <a:pt x="100" y="97"/>
                  </a:lnTo>
                  <a:lnTo>
                    <a:pt x="106" y="79"/>
                  </a:lnTo>
                  <a:lnTo>
                    <a:pt x="106" y="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4" name="Line 803">
              <a:extLst>
                <a:ext uri="{FF2B5EF4-FFF2-40B4-BE49-F238E27FC236}">
                  <a16:creationId xmlns:a16="http://schemas.microsoft.com/office/drawing/2014/main" id="{3CFA8237-F318-4981-B3D7-8062128B2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55905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5" name="Line 804">
              <a:extLst>
                <a:ext uri="{FF2B5EF4-FFF2-40B4-BE49-F238E27FC236}">
                  <a16:creationId xmlns:a16="http://schemas.microsoft.com/office/drawing/2014/main" id="{9B60793D-5F2C-4243-9AA3-DD15C19CB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9237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6" name="Line 805">
              <a:extLst>
                <a:ext uri="{FF2B5EF4-FFF2-40B4-BE49-F238E27FC236}">
                  <a16:creationId xmlns:a16="http://schemas.microsoft.com/office/drawing/2014/main" id="{023C78C8-2B98-4D0A-BC9C-FD557F3B1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425701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7" name="Line 806">
              <a:extLst>
                <a:ext uri="{FF2B5EF4-FFF2-40B4-BE49-F238E27FC236}">
                  <a16:creationId xmlns:a16="http://schemas.microsoft.com/office/drawing/2014/main" id="{67E8CFF0-8711-4538-B943-19B849486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359026"/>
              <a:ext cx="23813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8" name="Line 807">
              <a:extLst>
                <a:ext uri="{FF2B5EF4-FFF2-40B4-BE49-F238E27FC236}">
                  <a16:creationId xmlns:a16="http://schemas.microsoft.com/office/drawing/2014/main" id="{1C9C44CF-ED6C-4BF2-978E-FD4196A49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4663" y="2292351"/>
              <a:ext cx="38100" cy="0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09">
              <a:extLst>
                <a:ext uri="{FF2B5EF4-FFF2-40B4-BE49-F238E27FC236}">
                  <a16:creationId xmlns:a16="http://schemas.microsoft.com/office/drawing/2014/main" id="{167C093C-755D-46B1-B7DF-ABF6E4B0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2239963"/>
              <a:ext cx="41275" cy="109538"/>
            </a:xfrm>
            <a:custGeom>
              <a:avLst/>
              <a:gdLst>
                <a:gd name="T0" fmla="*/ 76 w 76"/>
                <a:gd name="T1" fmla="*/ 207 h 207"/>
                <a:gd name="T2" fmla="*/ 51 w 76"/>
                <a:gd name="T3" fmla="*/ 207 h 207"/>
                <a:gd name="T4" fmla="*/ 51 w 76"/>
                <a:gd name="T5" fmla="*/ 46 h 207"/>
                <a:gd name="T6" fmla="*/ 40 w 76"/>
                <a:gd name="T7" fmla="*/ 55 h 207"/>
                <a:gd name="T8" fmla="*/ 27 w 76"/>
                <a:gd name="T9" fmla="*/ 63 h 207"/>
                <a:gd name="T10" fmla="*/ 13 w 76"/>
                <a:gd name="T11" fmla="*/ 70 h 207"/>
                <a:gd name="T12" fmla="*/ 0 w 76"/>
                <a:gd name="T13" fmla="*/ 76 h 207"/>
                <a:gd name="T14" fmla="*/ 0 w 76"/>
                <a:gd name="T15" fmla="*/ 52 h 207"/>
                <a:gd name="T16" fmla="*/ 20 w 76"/>
                <a:gd name="T17" fmla="*/ 42 h 207"/>
                <a:gd name="T18" fmla="*/ 38 w 76"/>
                <a:gd name="T19" fmla="*/ 27 h 207"/>
                <a:gd name="T20" fmla="*/ 52 w 76"/>
                <a:gd name="T21" fmla="*/ 13 h 207"/>
                <a:gd name="T22" fmla="*/ 61 w 76"/>
                <a:gd name="T23" fmla="*/ 0 h 207"/>
                <a:gd name="T24" fmla="*/ 76 w 76"/>
                <a:gd name="T25" fmla="*/ 0 h 207"/>
                <a:gd name="T26" fmla="*/ 76 w 76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07">
                  <a:moveTo>
                    <a:pt x="76" y="207"/>
                  </a:moveTo>
                  <a:lnTo>
                    <a:pt x="51" y="207"/>
                  </a:lnTo>
                  <a:lnTo>
                    <a:pt x="51" y="46"/>
                  </a:lnTo>
                  <a:lnTo>
                    <a:pt x="40" y="55"/>
                  </a:lnTo>
                  <a:lnTo>
                    <a:pt x="27" y="63"/>
                  </a:lnTo>
                  <a:lnTo>
                    <a:pt x="13" y="70"/>
                  </a:lnTo>
                  <a:lnTo>
                    <a:pt x="0" y="76"/>
                  </a:lnTo>
                  <a:lnTo>
                    <a:pt x="0" y="52"/>
                  </a:lnTo>
                  <a:lnTo>
                    <a:pt x="20" y="42"/>
                  </a:lnTo>
                  <a:lnTo>
                    <a:pt x="38" y="27"/>
                  </a:lnTo>
                  <a:lnTo>
                    <a:pt x="52" y="13"/>
                  </a:lnTo>
                  <a:lnTo>
                    <a:pt x="61" y="0"/>
                  </a:lnTo>
                  <a:lnTo>
                    <a:pt x="76" y="0"/>
                  </a:lnTo>
                  <a:lnTo>
                    <a:pt x="76" y="20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810">
              <a:extLst>
                <a:ext uri="{FF2B5EF4-FFF2-40B4-BE49-F238E27FC236}">
                  <a16:creationId xmlns:a16="http://schemas.microsoft.com/office/drawing/2014/main" id="{6AFAE0CA-7D4E-4830-98C8-3BBD907C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75" y="2333626"/>
              <a:ext cx="15875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1">
              <a:extLst>
                <a:ext uri="{FF2B5EF4-FFF2-40B4-BE49-F238E27FC236}">
                  <a16:creationId xmlns:a16="http://schemas.microsoft.com/office/drawing/2014/main" id="{A6F824C4-F4D7-4E96-B384-E39A3A84A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8300" y="2239963"/>
              <a:ext cx="71438" cy="111125"/>
            </a:xfrm>
            <a:custGeom>
              <a:avLst/>
              <a:gdLst>
                <a:gd name="T0" fmla="*/ 0 w 134"/>
                <a:gd name="T1" fmla="*/ 105 h 210"/>
                <a:gd name="T2" fmla="*/ 0 w 134"/>
                <a:gd name="T3" fmla="*/ 70 h 210"/>
                <a:gd name="T4" fmla="*/ 7 w 134"/>
                <a:gd name="T5" fmla="*/ 46 h 210"/>
                <a:gd name="T6" fmla="*/ 16 w 134"/>
                <a:gd name="T7" fmla="*/ 26 h 210"/>
                <a:gd name="T8" fmla="*/ 29 w 134"/>
                <a:gd name="T9" fmla="*/ 11 h 210"/>
                <a:gd name="T10" fmla="*/ 37 w 134"/>
                <a:gd name="T11" fmla="*/ 7 h 210"/>
                <a:gd name="T12" fmla="*/ 56 w 134"/>
                <a:gd name="T13" fmla="*/ 0 h 210"/>
                <a:gd name="T14" fmla="*/ 66 w 134"/>
                <a:gd name="T15" fmla="*/ 0 h 210"/>
                <a:gd name="T16" fmla="*/ 82 w 134"/>
                <a:gd name="T17" fmla="*/ 1 h 210"/>
                <a:gd name="T18" fmla="*/ 95 w 134"/>
                <a:gd name="T19" fmla="*/ 7 h 210"/>
                <a:gd name="T20" fmla="*/ 108 w 134"/>
                <a:gd name="T21" fmla="*/ 14 h 210"/>
                <a:gd name="T22" fmla="*/ 116 w 134"/>
                <a:gd name="T23" fmla="*/ 26 h 210"/>
                <a:gd name="T24" fmla="*/ 124 w 134"/>
                <a:gd name="T25" fmla="*/ 39 h 210"/>
                <a:gd name="T26" fmla="*/ 129 w 134"/>
                <a:gd name="T27" fmla="*/ 56 h 210"/>
                <a:gd name="T28" fmla="*/ 132 w 134"/>
                <a:gd name="T29" fmla="*/ 76 h 210"/>
                <a:gd name="T30" fmla="*/ 134 w 134"/>
                <a:gd name="T31" fmla="*/ 105 h 210"/>
                <a:gd name="T32" fmla="*/ 132 w 134"/>
                <a:gd name="T33" fmla="*/ 139 h 210"/>
                <a:gd name="T34" fmla="*/ 126 w 134"/>
                <a:gd name="T35" fmla="*/ 164 h 210"/>
                <a:gd name="T36" fmla="*/ 118 w 134"/>
                <a:gd name="T37" fmla="*/ 184 h 210"/>
                <a:gd name="T38" fmla="*/ 103 w 134"/>
                <a:gd name="T39" fmla="*/ 198 h 210"/>
                <a:gd name="T40" fmla="*/ 96 w 134"/>
                <a:gd name="T41" fmla="*/ 204 h 210"/>
                <a:gd name="T42" fmla="*/ 77 w 134"/>
                <a:gd name="T43" fmla="*/ 210 h 210"/>
                <a:gd name="T44" fmla="*/ 66 w 134"/>
                <a:gd name="T45" fmla="*/ 210 h 210"/>
                <a:gd name="T46" fmla="*/ 52 w 134"/>
                <a:gd name="T47" fmla="*/ 210 h 210"/>
                <a:gd name="T48" fmla="*/ 29 w 134"/>
                <a:gd name="T49" fmla="*/ 198 h 210"/>
                <a:gd name="T50" fmla="*/ 20 w 134"/>
                <a:gd name="T51" fmla="*/ 188 h 210"/>
                <a:gd name="T52" fmla="*/ 10 w 134"/>
                <a:gd name="T53" fmla="*/ 174 h 210"/>
                <a:gd name="T54" fmla="*/ 0 w 134"/>
                <a:gd name="T55" fmla="*/ 132 h 210"/>
                <a:gd name="T56" fmla="*/ 0 w 134"/>
                <a:gd name="T57" fmla="*/ 105 h 210"/>
                <a:gd name="T58" fmla="*/ 26 w 134"/>
                <a:gd name="T59" fmla="*/ 105 h 210"/>
                <a:gd name="T60" fmla="*/ 26 w 134"/>
                <a:gd name="T61" fmla="*/ 129 h 210"/>
                <a:gd name="T62" fmla="*/ 31 w 134"/>
                <a:gd name="T63" fmla="*/ 162 h 210"/>
                <a:gd name="T64" fmla="*/ 37 w 134"/>
                <a:gd name="T65" fmla="*/ 172 h 210"/>
                <a:gd name="T66" fmla="*/ 43 w 134"/>
                <a:gd name="T67" fmla="*/ 179 h 210"/>
                <a:gd name="T68" fmla="*/ 57 w 134"/>
                <a:gd name="T69" fmla="*/ 188 h 210"/>
                <a:gd name="T70" fmla="*/ 66 w 134"/>
                <a:gd name="T71" fmla="*/ 190 h 210"/>
                <a:gd name="T72" fmla="*/ 75 w 134"/>
                <a:gd name="T73" fmla="*/ 188 h 210"/>
                <a:gd name="T74" fmla="*/ 89 w 134"/>
                <a:gd name="T75" fmla="*/ 179 h 210"/>
                <a:gd name="T76" fmla="*/ 96 w 134"/>
                <a:gd name="T77" fmla="*/ 172 h 210"/>
                <a:gd name="T78" fmla="*/ 100 w 134"/>
                <a:gd name="T79" fmla="*/ 162 h 210"/>
                <a:gd name="T80" fmla="*/ 106 w 134"/>
                <a:gd name="T81" fmla="*/ 129 h 210"/>
                <a:gd name="T82" fmla="*/ 108 w 134"/>
                <a:gd name="T83" fmla="*/ 105 h 210"/>
                <a:gd name="T84" fmla="*/ 106 w 134"/>
                <a:gd name="T85" fmla="*/ 80 h 210"/>
                <a:gd name="T86" fmla="*/ 100 w 134"/>
                <a:gd name="T87" fmla="*/ 47 h 210"/>
                <a:gd name="T88" fmla="*/ 96 w 134"/>
                <a:gd name="T89" fmla="*/ 37 h 210"/>
                <a:gd name="T90" fmla="*/ 89 w 134"/>
                <a:gd name="T91" fmla="*/ 30 h 210"/>
                <a:gd name="T92" fmla="*/ 75 w 134"/>
                <a:gd name="T93" fmla="*/ 22 h 210"/>
                <a:gd name="T94" fmla="*/ 66 w 134"/>
                <a:gd name="T95" fmla="*/ 22 h 210"/>
                <a:gd name="T96" fmla="*/ 57 w 134"/>
                <a:gd name="T97" fmla="*/ 22 h 210"/>
                <a:gd name="T98" fmla="*/ 43 w 134"/>
                <a:gd name="T99" fmla="*/ 29 h 210"/>
                <a:gd name="T100" fmla="*/ 39 w 134"/>
                <a:gd name="T101" fmla="*/ 36 h 210"/>
                <a:gd name="T102" fmla="*/ 33 w 134"/>
                <a:gd name="T103" fmla="*/ 46 h 210"/>
                <a:gd name="T104" fmla="*/ 26 w 134"/>
                <a:gd name="T105" fmla="*/ 80 h 210"/>
                <a:gd name="T106" fmla="*/ 26 w 134"/>
                <a:gd name="T10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210">
                  <a:moveTo>
                    <a:pt x="0" y="105"/>
                  </a:moveTo>
                  <a:lnTo>
                    <a:pt x="0" y="70"/>
                  </a:lnTo>
                  <a:lnTo>
                    <a:pt x="7" y="46"/>
                  </a:lnTo>
                  <a:lnTo>
                    <a:pt x="16" y="26"/>
                  </a:lnTo>
                  <a:lnTo>
                    <a:pt x="29" y="11"/>
                  </a:lnTo>
                  <a:lnTo>
                    <a:pt x="37" y="7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82" y="1"/>
                  </a:lnTo>
                  <a:lnTo>
                    <a:pt x="95" y="7"/>
                  </a:lnTo>
                  <a:lnTo>
                    <a:pt x="108" y="14"/>
                  </a:lnTo>
                  <a:lnTo>
                    <a:pt x="116" y="26"/>
                  </a:lnTo>
                  <a:lnTo>
                    <a:pt x="124" y="39"/>
                  </a:lnTo>
                  <a:lnTo>
                    <a:pt x="129" y="56"/>
                  </a:lnTo>
                  <a:lnTo>
                    <a:pt x="132" y="76"/>
                  </a:lnTo>
                  <a:lnTo>
                    <a:pt x="134" y="105"/>
                  </a:lnTo>
                  <a:lnTo>
                    <a:pt x="132" y="139"/>
                  </a:lnTo>
                  <a:lnTo>
                    <a:pt x="126" y="164"/>
                  </a:lnTo>
                  <a:lnTo>
                    <a:pt x="118" y="184"/>
                  </a:lnTo>
                  <a:lnTo>
                    <a:pt x="103" y="198"/>
                  </a:lnTo>
                  <a:lnTo>
                    <a:pt x="96" y="204"/>
                  </a:lnTo>
                  <a:lnTo>
                    <a:pt x="77" y="210"/>
                  </a:lnTo>
                  <a:lnTo>
                    <a:pt x="66" y="210"/>
                  </a:lnTo>
                  <a:lnTo>
                    <a:pt x="52" y="210"/>
                  </a:lnTo>
                  <a:lnTo>
                    <a:pt x="29" y="198"/>
                  </a:lnTo>
                  <a:lnTo>
                    <a:pt x="20" y="188"/>
                  </a:lnTo>
                  <a:lnTo>
                    <a:pt x="10" y="174"/>
                  </a:lnTo>
                  <a:lnTo>
                    <a:pt x="0" y="132"/>
                  </a:lnTo>
                  <a:lnTo>
                    <a:pt x="0" y="105"/>
                  </a:lnTo>
                  <a:close/>
                  <a:moveTo>
                    <a:pt x="26" y="105"/>
                  </a:moveTo>
                  <a:lnTo>
                    <a:pt x="26" y="129"/>
                  </a:lnTo>
                  <a:lnTo>
                    <a:pt x="31" y="162"/>
                  </a:lnTo>
                  <a:lnTo>
                    <a:pt x="37" y="172"/>
                  </a:lnTo>
                  <a:lnTo>
                    <a:pt x="43" y="179"/>
                  </a:lnTo>
                  <a:lnTo>
                    <a:pt x="57" y="188"/>
                  </a:lnTo>
                  <a:lnTo>
                    <a:pt x="66" y="190"/>
                  </a:lnTo>
                  <a:lnTo>
                    <a:pt x="75" y="188"/>
                  </a:lnTo>
                  <a:lnTo>
                    <a:pt x="89" y="179"/>
                  </a:lnTo>
                  <a:lnTo>
                    <a:pt x="96" y="172"/>
                  </a:lnTo>
                  <a:lnTo>
                    <a:pt x="100" y="162"/>
                  </a:lnTo>
                  <a:lnTo>
                    <a:pt x="106" y="129"/>
                  </a:lnTo>
                  <a:lnTo>
                    <a:pt x="108" y="105"/>
                  </a:lnTo>
                  <a:lnTo>
                    <a:pt x="106" y="80"/>
                  </a:lnTo>
                  <a:lnTo>
                    <a:pt x="100" y="47"/>
                  </a:lnTo>
                  <a:lnTo>
                    <a:pt x="96" y="37"/>
                  </a:lnTo>
                  <a:lnTo>
                    <a:pt x="89" y="30"/>
                  </a:lnTo>
                  <a:lnTo>
                    <a:pt x="75" y="22"/>
                  </a:lnTo>
                  <a:lnTo>
                    <a:pt x="66" y="22"/>
                  </a:lnTo>
                  <a:lnTo>
                    <a:pt x="57" y="22"/>
                  </a:lnTo>
                  <a:lnTo>
                    <a:pt x="43" y="29"/>
                  </a:lnTo>
                  <a:lnTo>
                    <a:pt x="39" y="36"/>
                  </a:lnTo>
                  <a:lnTo>
                    <a:pt x="33" y="46"/>
                  </a:lnTo>
                  <a:lnTo>
                    <a:pt x="26" y="80"/>
                  </a:lnTo>
                  <a:lnTo>
                    <a:pt x="26" y="10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12">
              <a:extLst>
                <a:ext uri="{FF2B5EF4-FFF2-40B4-BE49-F238E27FC236}">
                  <a16:creationId xmlns:a16="http://schemas.microsoft.com/office/drawing/2014/main" id="{4372298F-371A-473B-B595-E295A9788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4663" y="2292351"/>
              <a:ext cx="0" cy="2001838"/>
            </a:xfrm>
            <a:prstGeom prst="line">
              <a:avLst/>
            </a:prstGeom>
            <a:noFill/>
            <a:ln w="1588">
              <a:solidFill>
                <a:srgbClr val="5F606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3">
              <a:extLst>
                <a:ext uri="{FF2B5EF4-FFF2-40B4-BE49-F238E27FC236}">
                  <a16:creationId xmlns:a16="http://schemas.microsoft.com/office/drawing/2014/main" id="{A1D26C0E-82DB-4107-BAB0-71070E610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4495801"/>
              <a:ext cx="96838" cy="122238"/>
            </a:xfrm>
            <a:custGeom>
              <a:avLst/>
              <a:gdLst>
                <a:gd name="T0" fmla="*/ 0 w 181"/>
                <a:gd name="T1" fmla="*/ 231 h 231"/>
                <a:gd name="T2" fmla="*/ 0 w 181"/>
                <a:gd name="T3" fmla="*/ 0 h 231"/>
                <a:gd name="T4" fmla="*/ 31 w 181"/>
                <a:gd name="T5" fmla="*/ 0 h 231"/>
                <a:gd name="T6" fmla="*/ 152 w 181"/>
                <a:gd name="T7" fmla="*/ 181 h 231"/>
                <a:gd name="T8" fmla="*/ 152 w 181"/>
                <a:gd name="T9" fmla="*/ 0 h 231"/>
                <a:gd name="T10" fmla="*/ 181 w 181"/>
                <a:gd name="T11" fmla="*/ 0 h 231"/>
                <a:gd name="T12" fmla="*/ 181 w 181"/>
                <a:gd name="T13" fmla="*/ 231 h 231"/>
                <a:gd name="T14" fmla="*/ 151 w 181"/>
                <a:gd name="T15" fmla="*/ 231 h 231"/>
                <a:gd name="T16" fmla="*/ 28 w 181"/>
                <a:gd name="T17" fmla="*/ 49 h 231"/>
                <a:gd name="T18" fmla="*/ 28 w 181"/>
                <a:gd name="T19" fmla="*/ 231 h 231"/>
                <a:gd name="T20" fmla="*/ 0 w 181"/>
                <a:gd name="T2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31">
                  <a:moveTo>
                    <a:pt x="0" y="23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2" y="181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181" y="231"/>
                  </a:lnTo>
                  <a:lnTo>
                    <a:pt x="151" y="231"/>
                  </a:lnTo>
                  <a:lnTo>
                    <a:pt x="28" y="49"/>
                  </a:lnTo>
                  <a:lnTo>
                    <a:pt x="28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1" name="Group 4450">
            <a:extLst>
              <a:ext uri="{FF2B5EF4-FFF2-40B4-BE49-F238E27FC236}">
                <a16:creationId xmlns:a16="http://schemas.microsoft.com/office/drawing/2014/main" id="{FBEFB107-8BFF-44F0-B38A-A325C9EC1C0C}"/>
              </a:ext>
            </a:extLst>
          </p:cNvPr>
          <p:cNvGrpSpPr/>
          <p:nvPr/>
        </p:nvGrpSpPr>
        <p:grpSpPr>
          <a:xfrm>
            <a:off x="7693479" y="3754439"/>
            <a:ext cx="3613151" cy="2678113"/>
            <a:chOff x="6054725" y="4989513"/>
            <a:chExt cx="3613151" cy="2678113"/>
          </a:xfrm>
        </p:grpSpPr>
        <p:sp>
          <p:nvSpPr>
            <p:cNvPr id="4249" name="Freeform 5">
              <a:extLst>
                <a:ext uri="{FF2B5EF4-FFF2-40B4-BE49-F238E27FC236}">
                  <a16:creationId xmlns:a16="http://schemas.microsoft.com/office/drawing/2014/main" id="{38CC969A-0C89-4A0F-8D7C-8998B4509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014913"/>
              <a:ext cx="1009650" cy="782638"/>
            </a:xfrm>
            <a:custGeom>
              <a:avLst/>
              <a:gdLst>
                <a:gd name="T0" fmla="*/ 62 w 1908"/>
                <a:gd name="T1" fmla="*/ 1479 h 1479"/>
                <a:gd name="T2" fmla="*/ 1845 w 1908"/>
                <a:gd name="T3" fmla="*/ 1479 h 1479"/>
                <a:gd name="T4" fmla="*/ 1859 w 1908"/>
                <a:gd name="T5" fmla="*/ 1479 h 1479"/>
                <a:gd name="T6" fmla="*/ 1884 w 1908"/>
                <a:gd name="T7" fmla="*/ 1470 h 1479"/>
                <a:gd name="T8" fmla="*/ 1899 w 1908"/>
                <a:gd name="T9" fmla="*/ 1454 h 1479"/>
                <a:gd name="T10" fmla="*/ 1907 w 1908"/>
                <a:gd name="T11" fmla="*/ 1431 h 1479"/>
                <a:gd name="T12" fmla="*/ 1908 w 1908"/>
                <a:gd name="T13" fmla="*/ 1417 h 1479"/>
                <a:gd name="T14" fmla="*/ 1908 w 1908"/>
                <a:gd name="T15" fmla="*/ 63 h 1479"/>
                <a:gd name="T16" fmla="*/ 1907 w 1908"/>
                <a:gd name="T17" fmla="*/ 47 h 1479"/>
                <a:gd name="T18" fmla="*/ 1899 w 1908"/>
                <a:gd name="T19" fmla="*/ 24 h 1479"/>
                <a:gd name="T20" fmla="*/ 1884 w 1908"/>
                <a:gd name="T21" fmla="*/ 9 h 1479"/>
                <a:gd name="T22" fmla="*/ 1859 w 1908"/>
                <a:gd name="T23" fmla="*/ 0 h 1479"/>
                <a:gd name="T24" fmla="*/ 1845 w 1908"/>
                <a:gd name="T25" fmla="*/ 0 h 1479"/>
                <a:gd name="T26" fmla="*/ 62 w 1908"/>
                <a:gd name="T27" fmla="*/ 0 h 1479"/>
                <a:gd name="T28" fmla="*/ 47 w 1908"/>
                <a:gd name="T29" fmla="*/ 0 h 1479"/>
                <a:gd name="T30" fmla="*/ 24 w 1908"/>
                <a:gd name="T31" fmla="*/ 9 h 1479"/>
                <a:gd name="T32" fmla="*/ 9 w 1908"/>
                <a:gd name="T33" fmla="*/ 24 h 1479"/>
                <a:gd name="T34" fmla="*/ 0 w 1908"/>
                <a:gd name="T35" fmla="*/ 47 h 1479"/>
                <a:gd name="T36" fmla="*/ 0 w 1908"/>
                <a:gd name="T37" fmla="*/ 63 h 1479"/>
                <a:gd name="T38" fmla="*/ 0 w 1908"/>
                <a:gd name="T39" fmla="*/ 1417 h 1479"/>
                <a:gd name="T40" fmla="*/ 0 w 1908"/>
                <a:gd name="T41" fmla="*/ 1431 h 1479"/>
                <a:gd name="T42" fmla="*/ 9 w 1908"/>
                <a:gd name="T43" fmla="*/ 1454 h 1479"/>
                <a:gd name="T44" fmla="*/ 24 w 1908"/>
                <a:gd name="T45" fmla="*/ 1470 h 1479"/>
                <a:gd name="T46" fmla="*/ 47 w 1908"/>
                <a:gd name="T47" fmla="*/ 1479 h 1479"/>
                <a:gd name="T48" fmla="*/ 62 w 1908"/>
                <a:gd name="T4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8" h="1479">
                  <a:moveTo>
                    <a:pt x="62" y="1479"/>
                  </a:moveTo>
                  <a:lnTo>
                    <a:pt x="1845" y="1479"/>
                  </a:lnTo>
                  <a:lnTo>
                    <a:pt x="1859" y="1479"/>
                  </a:lnTo>
                  <a:lnTo>
                    <a:pt x="1884" y="1470"/>
                  </a:lnTo>
                  <a:lnTo>
                    <a:pt x="1899" y="1454"/>
                  </a:lnTo>
                  <a:lnTo>
                    <a:pt x="1907" y="1431"/>
                  </a:lnTo>
                  <a:lnTo>
                    <a:pt x="1908" y="1417"/>
                  </a:lnTo>
                  <a:lnTo>
                    <a:pt x="1908" y="63"/>
                  </a:lnTo>
                  <a:lnTo>
                    <a:pt x="1907" y="47"/>
                  </a:lnTo>
                  <a:lnTo>
                    <a:pt x="1899" y="24"/>
                  </a:lnTo>
                  <a:lnTo>
                    <a:pt x="1884" y="9"/>
                  </a:lnTo>
                  <a:lnTo>
                    <a:pt x="1859" y="0"/>
                  </a:lnTo>
                  <a:lnTo>
                    <a:pt x="1845" y="0"/>
                  </a:lnTo>
                  <a:lnTo>
                    <a:pt x="62" y="0"/>
                  </a:lnTo>
                  <a:lnTo>
                    <a:pt x="47" y="0"/>
                  </a:lnTo>
                  <a:lnTo>
                    <a:pt x="24" y="9"/>
                  </a:lnTo>
                  <a:lnTo>
                    <a:pt x="9" y="24"/>
                  </a:lnTo>
                  <a:lnTo>
                    <a:pt x="0" y="47"/>
                  </a:lnTo>
                  <a:lnTo>
                    <a:pt x="0" y="63"/>
                  </a:lnTo>
                  <a:lnTo>
                    <a:pt x="0" y="1417"/>
                  </a:lnTo>
                  <a:lnTo>
                    <a:pt x="0" y="1431"/>
                  </a:lnTo>
                  <a:lnTo>
                    <a:pt x="9" y="1454"/>
                  </a:lnTo>
                  <a:lnTo>
                    <a:pt x="24" y="1470"/>
                  </a:lnTo>
                  <a:lnTo>
                    <a:pt x="47" y="1479"/>
                  </a:lnTo>
                  <a:lnTo>
                    <a:pt x="62" y="1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0" name="Freeform 6">
              <a:extLst>
                <a:ext uri="{FF2B5EF4-FFF2-40B4-BE49-F238E27FC236}">
                  <a16:creationId xmlns:a16="http://schemas.microsoft.com/office/drawing/2014/main" id="{5E07827F-C147-406D-91B9-E6C2BC18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014913"/>
              <a:ext cx="1009650" cy="782638"/>
            </a:xfrm>
            <a:custGeom>
              <a:avLst/>
              <a:gdLst>
                <a:gd name="T0" fmla="*/ 62 w 1908"/>
                <a:gd name="T1" fmla="*/ 1479 h 1479"/>
                <a:gd name="T2" fmla="*/ 1845 w 1908"/>
                <a:gd name="T3" fmla="*/ 1479 h 1479"/>
                <a:gd name="T4" fmla="*/ 1859 w 1908"/>
                <a:gd name="T5" fmla="*/ 1479 h 1479"/>
                <a:gd name="T6" fmla="*/ 1884 w 1908"/>
                <a:gd name="T7" fmla="*/ 1470 h 1479"/>
                <a:gd name="T8" fmla="*/ 1899 w 1908"/>
                <a:gd name="T9" fmla="*/ 1454 h 1479"/>
                <a:gd name="T10" fmla="*/ 1907 w 1908"/>
                <a:gd name="T11" fmla="*/ 1431 h 1479"/>
                <a:gd name="T12" fmla="*/ 1908 w 1908"/>
                <a:gd name="T13" fmla="*/ 1417 h 1479"/>
                <a:gd name="T14" fmla="*/ 1908 w 1908"/>
                <a:gd name="T15" fmla="*/ 63 h 1479"/>
                <a:gd name="T16" fmla="*/ 1907 w 1908"/>
                <a:gd name="T17" fmla="*/ 47 h 1479"/>
                <a:gd name="T18" fmla="*/ 1899 w 1908"/>
                <a:gd name="T19" fmla="*/ 24 h 1479"/>
                <a:gd name="T20" fmla="*/ 1884 w 1908"/>
                <a:gd name="T21" fmla="*/ 9 h 1479"/>
                <a:gd name="T22" fmla="*/ 1859 w 1908"/>
                <a:gd name="T23" fmla="*/ 0 h 1479"/>
                <a:gd name="T24" fmla="*/ 1845 w 1908"/>
                <a:gd name="T25" fmla="*/ 0 h 1479"/>
                <a:gd name="T26" fmla="*/ 62 w 1908"/>
                <a:gd name="T27" fmla="*/ 0 h 1479"/>
                <a:gd name="T28" fmla="*/ 47 w 1908"/>
                <a:gd name="T29" fmla="*/ 0 h 1479"/>
                <a:gd name="T30" fmla="*/ 24 w 1908"/>
                <a:gd name="T31" fmla="*/ 9 h 1479"/>
                <a:gd name="T32" fmla="*/ 9 w 1908"/>
                <a:gd name="T33" fmla="*/ 24 h 1479"/>
                <a:gd name="T34" fmla="*/ 0 w 1908"/>
                <a:gd name="T35" fmla="*/ 47 h 1479"/>
                <a:gd name="T36" fmla="*/ 0 w 1908"/>
                <a:gd name="T37" fmla="*/ 63 h 1479"/>
                <a:gd name="T38" fmla="*/ 0 w 1908"/>
                <a:gd name="T39" fmla="*/ 1417 h 1479"/>
                <a:gd name="T40" fmla="*/ 0 w 1908"/>
                <a:gd name="T41" fmla="*/ 1431 h 1479"/>
                <a:gd name="T42" fmla="*/ 9 w 1908"/>
                <a:gd name="T43" fmla="*/ 1454 h 1479"/>
                <a:gd name="T44" fmla="*/ 24 w 1908"/>
                <a:gd name="T45" fmla="*/ 1470 h 1479"/>
                <a:gd name="T46" fmla="*/ 47 w 1908"/>
                <a:gd name="T47" fmla="*/ 1479 h 1479"/>
                <a:gd name="T48" fmla="*/ 62 w 1908"/>
                <a:gd name="T4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8" h="1479">
                  <a:moveTo>
                    <a:pt x="62" y="1479"/>
                  </a:moveTo>
                  <a:lnTo>
                    <a:pt x="1845" y="1479"/>
                  </a:lnTo>
                  <a:lnTo>
                    <a:pt x="1859" y="1479"/>
                  </a:lnTo>
                  <a:lnTo>
                    <a:pt x="1884" y="1470"/>
                  </a:lnTo>
                  <a:lnTo>
                    <a:pt x="1899" y="1454"/>
                  </a:lnTo>
                  <a:lnTo>
                    <a:pt x="1907" y="1431"/>
                  </a:lnTo>
                  <a:lnTo>
                    <a:pt x="1908" y="1417"/>
                  </a:lnTo>
                  <a:lnTo>
                    <a:pt x="1908" y="63"/>
                  </a:lnTo>
                  <a:lnTo>
                    <a:pt x="1907" y="47"/>
                  </a:lnTo>
                  <a:lnTo>
                    <a:pt x="1899" y="24"/>
                  </a:lnTo>
                  <a:lnTo>
                    <a:pt x="1884" y="9"/>
                  </a:lnTo>
                  <a:lnTo>
                    <a:pt x="1859" y="0"/>
                  </a:lnTo>
                  <a:lnTo>
                    <a:pt x="1845" y="0"/>
                  </a:lnTo>
                  <a:lnTo>
                    <a:pt x="62" y="0"/>
                  </a:lnTo>
                  <a:lnTo>
                    <a:pt x="47" y="0"/>
                  </a:lnTo>
                  <a:lnTo>
                    <a:pt x="24" y="9"/>
                  </a:lnTo>
                  <a:lnTo>
                    <a:pt x="9" y="24"/>
                  </a:lnTo>
                  <a:lnTo>
                    <a:pt x="0" y="47"/>
                  </a:lnTo>
                  <a:lnTo>
                    <a:pt x="0" y="63"/>
                  </a:lnTo>
                  <a:lnTo>
                    <a:pt x="0" y="1417"/>
                  </a:lnTo>
                  <a:lnTo>
                    <a:pt x="0" y="1431"/>
                  </a:lnTo>
                  <a:lnTo>
                    <a:pt x="9" y="1454"/>
                  </a:lnTo>
                  <a:lnTo>
                    <a:pt x="24" y="1470"/>
                  </a:lnTo>
                  <a:lnTo>
                    <a:pt x="47" y="1479"/>
                  </a:lnTo>
                  <a:lnTo>
                    <a:pt x="62" y="1479"/>
                  </a:lnTo>
                  <a:close/>
                </a:path>
              </a:pathLst>
            </a:custGeom>
            <a:noFill/>
            <a:ln w="12700">
              <a:solidFill>
                <a:srgbClr val="D3D2D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1" name="Line 7">
              <a:extLst>
                <a:ext uri="{FF2B5EF4-FFF2-40B4-BE49-F238E27FC236}">
                  <a16:creationId xmlns:a16="http://schemas.microsoft.com/office/drawing/2014/main" id="{E990370F-BFF0-4FD2-A1E7-1D09DE533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0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2" name="Line 8">
              <a:extLst>
                <a:ext uri="{FF2B5EF4-FFF2-40B4-BE49-F238E27FC236}">
                  <a16:creationId xmlns:a16="http://schemas.microsoft.com/office/drawing/2014/main" id="{D4158AD6-CEF8-4499-A315-2381E3F3E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0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3" name="Freeform 9">
              <a:extLst>
                <a:ext uri="{FF2B5EF4-FFF2-40B4-BE49-F238E27FC236}">
                  <a16:creationId xmlns:a16="http://schemas.microsoft.com/office/drawing/2014/main" id="{8C03C784-F915-47A6-85AA-96238662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7370763"/>
              <a:ext cx="57150" cy="96838"/>
            </a:xfrm>
            <a:custGeom>
              <a:avLst/>
              <a:gdLst>
                <a:gd name="T0" fmla="*/ 3 w 108"/>
                <a:gd name="T1" fmla="*/ 161 h 182"/>
                <a:gd name="T2" fmla="*/ 43 w 108"/>
                <a:gd name="T3" fmla="*/ 161 h 182"/>
                <a:gd name="T4" fmla="*/ 43 w 108"/>
                <a:gd name="T5" fmla="*/ 23 h 182"/>
                <a:gd name="T6" fmla="*/ 0 w 108"/>
                <a:gd name="T7" fmla="*/ 31 h 182"/>
                <a:gd name="T8" fmla="*/ 0 w 108"/>
                <a:gd name="T9" fmla="*/ 10 h 182"/>
                <a:gd name="T10" fmla="*/ 43 w 108"/>
                <a:gd name="T11" fmla="*/ 0 h 182"/>
                <a:gd name="T12" fmla="*/ 67 w 108"/>
                <a:gd name="T13" fmla="*/ 0 h 182"/>
                <a:gd name="T14" fmla="*/ 67 w 108"/>
                <a:gd name="T15" fmla="*/ 161 h 182"/>
                <a:gd name="T16" fmla="*/ 108 w 108"/>
                <a:gd name="T17" fmla="*/ 161 h 182"/>
                <a:gd name="T18" fmla="*/ 108 w 108"/>
                <a:gd name="T19" fmla="*/ 182 h 182"/>
                <a:gd name="T20" fmla="*/ 3 w 108"/>
                <a:gd name="T21" fmla="*/ 182 h 182"/>
                <a:gd name="T22" fmla="*/ 3 w 108"/>
                <a:gd name="T23" fmla="*/ 16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2">
                  <a:moveTo>
                    <a:pt x="3" y="161"/>
                  </a:moveTo>
                  <a:lnTo>
                    <a:pt x="43" y="161"/>
                  </a:lnTo>
                  <a:lnTo>
                    <a:pt x="43" y="23"/>
                  </a:lnTo>
                  <a:lnTo>
                    <a:pt x="0" y="31"/>
                  </a:lnTo>
                  <a:lnTo>
                    <a:pt x="0" y="10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67" y="161"/>
                  </a:lnTo>
                  <a:lnTo>
                    <a:pt x="108" y="161"/>
                  </a:lnTo>
                  <a:lnTo>
                    <a:pt x="108" y="182"/>
                  </a:lnTo>
                  <a:lnTo>
                    <a:pt x="3" y="182"/>
                  </a:lnTo>
                  <a:lnTo>
                    <a:pt x="3" y="16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4" name="Line 10">
              <a:extLst>
                <a:ext uri="{FF2B5EF4-FFF2-40B4-BE49-F238E27FC236}">
                  <a16:creationId xmlns:a16="http://schemas.microsoft.com/office/drawing/2014/main" id="{6879095A-0C5B-4D3D-A4C9-919F6233E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05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5" name="Line 11">
              <a:extLst>
                <a:ext uri="{FF2B5EF4-FFF2-40B4-BE49-F238E27FC236}">
                  <a16:creationId xmlns:a16="http://schemas.microsoft.com/office/drawing/2014/main" id="{42616BD2-6590-4242-AC26-687DB4C0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05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6" name="Freeform 12">
              <a:extLst>
                <a:ext uri="{FF2B5EF4-FFF2-40B4-BE49-F238E27FC236}">
                  <a16:creationId xmlns:a16="http://schemas.microsoft.com/office/drawing/2014/main" id="{25EAB2BF-7A58-4D54-976D-1155A29C4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369176"/>
              <a:ext cx="61913" cy="98425"/>
            </a:xfrm>
            <a:custGeom>
              <a:avLst/>
              <a:gdLst>
                <a:gd name="T0" fmla="*/ 31 w 117"/>
                <a:gd name="T1" fmla="*/ 164 h 185"/>
                <a:gd name="T2" fmla="*/ 117 w 117"/>
                <a:gd name="T3" fmla="*/ 164 h 185"/>
                <a:gd name="T4" fmla="*/ 117 w 117"/>
                <a:gd name="T5" fmla="*/ 185 h 185"/>
                <a:gd name="T6" fmla="*/ 0 w 117"/>
                <a:gd name="T7" fmla="*/ 185 h 185"/>
                <a:gd name="T8" fmla="*/ 0 w 117"/>
                <a:gd name="T9" fmla="*/ 164 h 185"/>
                <a:gd name="T10" fmla="*/ 16 w 117"/>
                <a:gd name="T11" fmla="*/ 148 h 185"/>
                <a:gd name="T12" fmla="*/ 39 w 117"/>
                <a:gd name="T13" fmla="*/ 125 h 185"/>
                <a:gd name="T14" fmla="*/ 61 w 117"/>
                <a:gd name="T15" fmla="*/ 103 h 185"/>
                <a:gd name="T16" fmla="*/ 69 w 117"/>
                <a:gd name="T17" fmla="*/ 93 h 185"/>
                <a:gd name="T18" fmla="*/ 81 w 117"/>
                <a:gd name="T19" fmla="*/ 82 h 185"/>
                <a:gd name="T20" fmla="*/ 87 w 117"/>
                <a:gd name="T21" fmla="*/ 72 h 185"/>
                <a:gd name="T22" fmla="*/ 90 w 117"/>
                <a:gd name="T23" fmla="*/ 62 h 185"/>
                <a:gd name="T24" fmla="*/ 91 w 117"/>
                <a:gd name="T25" fmla="*/ 53 h 185"/>
                <a:gd name="T26" fmla="*/ 90 w 117"/>
                <a:gd name="T27" fmla="*/ 40 h 185"/>
                <a:gd name="T28" fmla="*/ 81 w 117"/>
                <a:gd name="T29" fmla="*/ 30 h 185"/>
                <a:gd name="T30" fmla="*/ 69 w 117"/>
                <a:gd name="T31" fmla="*/ 23 h 185"/>
                <a:gd name="T32" fmla="*/ 54 w 117"/>
                <a:gd name="T33" fmla="*/ 22 h 185"/>
                <a:gd name="T34" fmla="*/ 42 w 117"/>
                <a:gd name="T35" fmla="*/ 22 h 185"/>
                <a:gd name="T36" fmla="*/ 29 w 117"/>
                <a:gd name="T37" fmla="*/ 24 h 185"/>
                <a:gd name="T38" fmla="*/ 16 w 117"/>
                <a:gd name="T39" fmla="*/ 30 h 185"/>
                <a:gd name="T40" fmla="*/ 2 w 117"/>
                <a:gd name="T41" fmla="*/ 37 h 185"/>
                <a:gd name="T42" fmla="*/ 2 w 117"/>
                <a:gd name="T43" fmla="*/ 13 h 185"/>
                <a:gd name="T44" fmla="*/ 16 w 117"/>
                <a:gd name="T45" fmla="*/ 7 h 185"/>
                <a:gd name="T46" fmla="*/ 31 w 117"/>
                <a:gd name="T47" fmla="*/ 3 h 185"/>
                <a:gd name="T48" fmla="*/ 42 w 117"/>
                <a:gd name="T49" fmla="*/ 0 h 185"/>
                <a:gd name="T50" fmla="*/ 54 w 117"/>
                <a:gd name="T51" fmla="*/ 0 h 185"/>
                <a:gd name="T52" fmla="*/ 68 w 117"/>
                <a:gd name="T53" fmla="*/ 1 h 185"/>
                <a:gd name="T54" fmla="*/ 90 w 117"/>
                <a:gd name="T55" fmla="*/ 7 h 185"/>
                <a:gd name="T56" fmla="*/ 98 w 117"/>
                <a:gd name="T57" fmla="*/ 14 h 185"/>
                <a:gd name="T58" fmla="*/ 107 w 117"/>
                <a:gd name="T59" fmla="*/ 22 h 185"/>
                <a:gd name="T60" fmla="*/ 116 w 117"/>
                <a:gd name="T61" fmla="*/ 40 h 185"/>
                <a:gd name="T62" fmla="*/ 116 w 117"/>
                <a:gd name="T63" fmla="*/ 52 h 185"/>
                <a:gd name="T64" fmla="*/ 114 w 117"/>
                <a:gd name="T65" fmla="*/ 63 h 185"/>
                <a:gd name="T66" fmla="*/ 111 w 117"/>
                <a:gd name="T67" fmla="*/ 73 h 185"/>
                <a:gd name="T68" fmla="*/ 105 w 117"/>
                <a:gd name="T69" fmla="*/ 83 h 185"/>
                <a:gd name="T70" fmla="*/ 95 w 117"/>
                <a:gd name="T71" fmla="*/ 96 h 185"/>
                <a:gd name="T72" fmla="*/ 91 w 117"/>
                <a:gd name="T73" fmla="*/ 102 h 185"/>
                <a:gd name="T74" fmla="*/ 77 w 117"/>
                <a:gd name="T75" fmla="*/ 118 h 185"/>
                <a:gd name="T76" fmla="*/ 58 w 117"/>
                <a:gd name="T77" fmla="*/ 136 h 185"/>
                <a:gd name="T78" fmla="*/ 31 w 117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185">
                  <a:moveTo>
                    <a:pt x="31" y="164"/>
                  </a:moveTo>
                  <a:lnTo>
                    <a:pt x="117" y="164"/>
                  </a:lnTo>
                  <a:lnTo>
                    <a:pt x="117" y="185"/>
                  </a:lnTo>
                  <a:lnTo>
                    <a:pt x="0" y="185"/>
                  </a:lnTo>
                  <a:lnTo>
                    <a:pt x="0" y="164"/>
                  </a:lnTo>
                  <a:lnTo>
                    <a:pt x="16" y="148"/>
                  </a:lnTo>
                  <a:lnTo>
                    <a:pt x="39" y="125"/>
                  </a:lnTo>
                  <a:lnTo>
                    <a:pt x="61" y="103"/>
                  </a:lnTo>
                  <a:lnTo>
                    <a:pt x="69" y="93"/>
                  </a:lnTo>
                  <a:lnTo>
                    <a:pt x="81" y="82"/>
                  </a:lnTo>
                  <a:lnTo>
                    <a:pt x="87" y="72"/>
                  </a:lnTo>
                  <a:lnTo>
                    <a:pt x="90" y="62"/>
                  </a:lnTo>
                  <a:lnTo>
                    <a:pt x="91" y="53"/>
                  </a:lnTo>
                  <a:lnTo>
                    <a:pt x="90" y="40"/>
                  </a:lnTo>
                  <a:lnTo>
                    <a:pt x="81" y="30"/>
                  </a:lnTo>
                  <a:lnTo>
                    <a:pt x="69" y="23"/>
                  </a:lnTo>
                  <a:lnTo>
                    <a:pt x="54" y="22"/>
                  </a:lnTo>
                  <a:lnTo>
                    <a:pt x="42" y="22"/>
                  </a:lnTo>
                  <a:lnTo>
                    <a:pt x="29" y="24"/>
                  </a:lnTo>
                  <a:lnTo>
                    <a:pt x="16" y="30"/>
                  </a:lnTo>
                  <a:lnTo>
                    <a:pt x="2" y="37"/>
                  </a:lnTo>
                  <a:lnTo>
                    <a:pt x="2" y="13"/>
                  </a:lnTo>
                  <a:lnTo>
                    <a:pt x="16" y="7"/>
                  </a:lnTo>
                  <a:lnTo>
                    <a:pt x="31" y="3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90" y="7"/>
                  </a:lnTo>
                  <a:lnTo>
                    <a:pt x="98" y="14"/>
                  </a:lnTo>
                  <a:lnTo>
                    <a:pt x="107" y="22"/>
                  </a:lnTo>
                  <a:lnTo>
                    <a:pt x="116" y="40"/>
                  </a:lnTo>
                  <a:lnTo>
                    <a:pt x="116" y="52"/>
                  </a:lnTo>
                  <a:lnTo>
                    <a:pt x="114" y="63"/>
                  </a:lnTo>
                  <a:lnTo>
                    <a:pt x="111" y="73"/>
                  </a:lnTo>
                  <a:lnTo>
                    <a:pt x="105" y="83"/>
                  </a:lnTo>
                  <a:lnTo>
                    <a:pt x="95" y="96"/>
                  </a:lnTo>
                  <a:lnTo>
                    <a:pt x="91" y="102"/>
                  </a:lnTo>
                  <a:lnTo>
                    <a:pt x="77" y="118"/>
                  </a:lnTo>
                  <a:lnTo>
                    <a:pt x="58" y="136"/>
                  </a:lnTo>
                  <a:lnTo>
                    <a:pt x="31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7" name="Line 13">
              <a:extLst>
                <a:ext uri="{FF2B5EF4-FFF2-40B4-BE49-F238E27FC236}">
                  <a16:creationId xmlns:a16="http://schemas.microsoft.com/office/drawing/2014/main" id="{165EFA05-DB6E-4C44-A493-92FA63178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088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8" name="Line 14">
              <a:extLst>
                <a:ext uri="{FF2B5EF4-FFF2-40B4-BE49-F238E27FC236}">
                  <a16:creationId xmlns:a16="http://schemas.microsoft.com/office/drawing/2014/main" id="{B9FA0E9C-12B1-48F7-9CDE-54E47CA0C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088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9" name="Freeform 15">
              <a:extLst>
                <a:ext uri="{FF2B5EF4-FFF2-40B4-BE49-F238E27FC236}">
                  <a16:creationId xmlns:a16="http://schemas.microsoft.com/office/drawing/2014/main" id="{9AAAA097-D848-40B7-9B79-9BB60BD1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7369176"/>
              <a:ext cx="63500" cy="100013"/>
            </a:xfrm>
            <a:custGeom>
              <a:avLst/>
              <a:gdLst>
                <a:gd name="T0" fmla="*/ 82 w 120"/>
                <a:gd name="T1" fmla="*/ 88 h 188"/>
                <a:gd name="T2" fmla="*/ 98 w 120"/>
                <a:gd name="T3" fmla="*/ 92 h 188"/>
                <a:gd name="T4" fmla="*/ 110 w 120"/>
                <a:gd name="T5" fmla="*/ 103 h 188"/>
                <a:gd name="T6" fmla="*/ 118 w 120"/>
                <a:gd name="T7" fmla="*/ 115 h 188"/>
                <a:gd name="T8" fmla="*/ 120 w 120"/>
                <a:gd name="T9" fmla="*/ 132 h 188"/>
                <a:gd name="T10" fmla="*/ 120 w 120"/>
                <a:gd name="T11" fmla="*/ 145 h 188"/>
                <a:gd name="T12" fmla="*/ 110 w 120"/>
                <a:gd name="T13" fmla="*/ 165 h 188"/>
                <a:gd name="T14" fmla="*/ 101 w 120"/>
                <a:gd name="T15" fmla="*/ 174 h 188"/>
                <a:gd name="T16" fmla="*/ 91 w 120"/>
                <a:gd name="T17" fmla="*/ 181 h 188"/>
                <a:gd name="T18" fmla="*/ 65 w 120"/>
                <a:gd name="T19" fmla="*/ 188 h 188"/>
                <a:gd name="T20" fmla="*/ 49 w 120"/>
                <a:gd name="T21" fmla="*/ 188 h 188"/>
                <a:gd name="T22" fmla="*/ 38 w 120"/>
                <a:gd name="T23" fmla="*/ 188 h 188"/>
                <a:gd name="T24" fmla="*/ 25 w 120"/>
                <a:gd name="T25" fmla="*/ 187 h 188"/>
                <a:gd name="T26" fmla="*/ 13 w 120"/>
                <a:gd name="T27" fmla="*/ 184 h 188"/>
                <a:gd name="T28" fmla="*/ 0 w 120"/>
                <a:gd name="T29" fmla="*/ 179 h 188"/>
                <a:gd name="T30" fmla="*/ 0 w 120"/>
                <a:gd name="T31" fmla="*/ 155 h 188"/>
                <a:gd name="T32" fmla="*/ 10 w 120"/>
                <a:gd name="T33" fmla="*/ 161 h 188"/>
                <a:gd name="T34" fmla="*/ 22 w 120"/>
                <a:gd name="T35" fmla="*/ 165 h 188"/>
                <a:gd name="T36" fmla="*/ 35 w 120"/>
                <a:gd name="T37" fmla="*/ 167 h 188"/>
                <a:gd name="T38" fmla="*/ 48 w 120"/>
                <a:gd name="T39" fmla="*/ 168 h 188"/>
                <a:gd name="T40" fmla="*/ 69 w 120"/>
                <a:gd name="T41" fmla="*/ 167 h 188"/>
                <a:gd name="T42" fmla="*/ 84 w 120"/>
                <a:gd name="T43" fmla="*/ 158 h 188"/>
                <a:gd name="T44" fmla="*/ 88 w 120"/>
                <a:gd name="T45" fmla="*/ 154 h 188"/>
                <a:gd name="T46" fmla="*/ 95 w 120"/>
                <a:gd name="T47" fmla="*/ 141 h 188"/>
                <a:gd name="T48" fmla="*/ 95 w 120"/>
                <a:gd name="T49" fmla="*/ 132 h 188"/>
                <a:gd name="T50" fmla="*/ 94 w 120"/>
                <a:gd name="T51" fmla="*/ 118 h 188"/>
                <a:gd name="T52" fmla="*/ 84 w 120"/>
                <a:gd name="T53" fmla="*/ 108 h 188"/>
                <a:gd name="T54" fmla="*/ 71 w 120"/>
                <a:gd name="T55" fmla="*/ 99 h 188"/>
                <a:gd name="T56" fmla="*/ 52 w 120"/>
                <a:gd name="T57" fmla="*/ 98 h 188"/>
                <a:gd name="T58" fmla="*/ 32 w 120"/>
                <a:gd name="T59" fmla="*/ 98 h 188"/>
                <a:gd name="T60" fmla="*/ 32 w 120"/>
                <a:gd name="T61" fmla="*/ 78 h 188"/>
                <a:gd name="T62" fmla="*/ 53 w 120"/>
                <a:gd name="T63" fmla="*/ 78 h 188"/>
                <a:gd name="T64" fmla="*/ 71 w 120"/>
                <a:gd name="T65" fmla="*/ 76 h 188"/>
                <a:gd name="T66" fmla="*/ 81 w 120"/>
                <a:gd name="T67" fmla="*/ 70 h 188"/>
                <a:gd name="T68" fmla="*/ 89 w 120"/>
                <a:gd name="T69" fmla="*/ 62 h 188"/>
                <a:gd name="T70" fmla="*/ 91 w 120"/>
                <a:gd name="T71" fmla="*/ 50 h 188"/>
                <a:gd name="T72" fmla="*/ 89 w 120"/>
                <a:gd name="T73" fmla="*/ 37 h 188"/>
                <a:gd name="T74" fmla="*/ 81 w 120"/>
                <a:gd name="T75" fmla="*/ 29 h 188"/>
                <a:gd name="T76" fmla="*/ 69 w 120"/>
                <a:gd name="T77" fmla="*/ 22 h 188"/>
                <a:gd name="T78" fmla="*/ 52 w 120"/>
                <a:gd name="T79" fmla="*/ 22 h 188"/>
                <a:gd name="T80" fmla="*/ 42 w 120"/>
                <a:gd name="T81" fmla="*/ 22 h 188"/>
                <a:gd name="T82" fmla="*/ 30 w 120"/>
                <a:gd name="T83" fmla="*/ 23 h 188"/>
                <a:gd name="T84" fmla="*/ 19 w 120"/>
                <a:gd name="T85" fmla="*/ 26 h 188"/>
                <a:gd name="T86" fmla="*/ 6 w 120"/>
                <a:gd name="T87" fmla="*/ 30 h 188"/>
                <a:gd name="T88" fmla="*/ 6 w 120"/>
                <a:gd name="T89" fmla="*/ 9 h 188"/>
                <a:gd name="T90" fmla="*/ 19 w 120"/>
                <a:gd name="T91" fmla="*/ 4 h 188"/>
                <a:gd name="T92" fmla="*/ 32 w 120"/>
                <a:gd name="T93" fmla="*/ 1 h 188"/>
                <a:gd name="T94" fmla="*/ 43 w 120"/>
                <a:gd name="T95" fmla="*/ 0 h 188"/>
                <a:gd name="T96" fmla="*/ 55 w 120"/>
                <a:gd name="T97" fmla="*/ 0 h 188"/>
                <a:gd name="T98" fmla="*/ 68 w 120"/>
                <a:gd name="T99" fmla="*/ 1 h 188"/>
                <a:gd name="T100" fmla="*/ 91 w 120"/>
                <a:gd name="T101" fmla="*/ 7 h 188"/>
                <a:gd name="T102" fmla="*/ 99 w 120"/>
                <a:gd name="T103" fmla="*/ 13 h 188"/>
                <a:gd name="T104" fmla="*/ 107 w 120"/>
                <a:gd name="T105" fmla="*/ 20 h 188"/>
                <a:gd name="T106" fmla="*/ 115 w 120"/>
                <a:gd name="T107" fmla="*/ 37 h 188"/>
                <a:gd name="T108" fmla="*/ 115 w 120"/>
                <a:gd name="T109" fmla="*/ 47 h 188"/>
                <a:gd name="T110" fmla="*/ 114 w 120"/>
                <a:gd name="T111" fmla="*/ 62 h 188"/>
                <a:gd name="T112" fmla="*/ 107 w 120"/>
                <a:gd name="T113" fmla="*/ 73 h 188"/>
                <a:gd name="T114" fmla="*/ 97 w 120"/>
                <a:gd name="T115" fmla="*/ 82 h 188"/>
                <a:gd name="T116" fmla="*/ 82 w 120"/>
                <a:gd name="T11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88">
                  <a:moveTo>
                    <a:pt x="82" y="88"/>
                  </a:moveTo>
                  <a:lnTo>
                    <a:pt x="98" y="92"/>
                  </a:lnTo>
                  <a:lnTo>
                    <a:pt x="110" y="103"/>
                  </a:lnTo>
                  <a:lnTo>
                    <a:pt x="118" y="115"/>
                  </a:lnTo>
                  <a:lnTo>
                    <a:pt x="120" y="132"/>
                  </a:lnTo>
                  <a:lnTo>
                    <a:pt x="120" y="145"/>
                  </a:lnTo>
                  <a:lnTo>
                    <a:pt x="110" y="165"/>
                  </a:lnTo>
                  <a:lnTo>
                    <a:pt x="101" y="174"/>
                  </a:lnTo>
                  <a:lnTo>
                    <a:pt x="91" y="181"/>
                  </a:lnTo>
                  <a:lnTo>
                    <a:pt x="65" y="188"/>
                  </a:lnTo>
                  <a:lnTo>
                    <a:pt x="49" y="188"/>
                  </a:lnTo>
                  <a:lnTo>
                    <a:pt x="38" y="188"/>
                  </a:lnTo>
                  <a:lnTo>
                    <a:pt x="25" y="187"/>
                  </a:lnTo>
                  <a:lnTo>
                    <a:pt x="13" y="184"/>
                  </a:lnTo>
                  <a:lnTo>
                    <a:pt x="0" y="179"/>
                  </a:lnTo>
                  <a:lnTo>
                    <a:pt x="0" y="155"/>
                  </a:lnTo>
                  <a:lnTo>
                    <a:pt x="10" y="161"/>
                  </a:lnTo>
                  <a:lnTo>
                    <a:pt x="22" y="165"/>
                  </a:lnTo>
                  <a:lnTo>
                    <a:pt x="35" y="167"/>
                  </a:lnTo>
                  <a:lnTo>
                    <a:pt x="48" y="168"/>
                  </a:lnTo>
                  <a:lnTo>
                    <a:pt x="69" y="167"/>
                  </a:lnTo>
                  <a:lnTo>
                    <a:pt x="84" y="158"/>
                  </a:lnTo>
                  <a:lnTo>
                    <a:pt x="88" y="154"/>
                  </a:lnTo>
                  <a:lnTo>
                    <a:pt x="95" y="141"/>
                  </a:lnTo>
                  <a:lnTo>
                    <a:pt x="95" y="132"/>
                  </a:lnTo>
                  <a:lnTo>
                    <a:pt x="94" y="118"/>
                  </a:lnTo>
                  <a:lnTo>
                    <a:pt x="84" y="108"/>
                  </a:lnTo>
                  <a:lnTo>
                    <a:pt x="71" y="99"/>
                  </a:lnTo>
                  <a:lnTo>
                    <a:pt x="52" y="98"/>
                  </a:lnTo>
                  <a:lnTo>
                    <a:pt x="32" y="98"/>
                  </a:lnTo>
                  <a:lnTo>
                    <a:pt x="32" y="78"/>
                  </a:lnTo>
                  <a:lnTo>
                    <a:pt x="53" y="78"/>
                  </a:lnTo>
                  <a:lnTo>
                    <a:pt x="71" y="76"/>
                  </a:lnTo>
                  <a:lnTo>
                    <a:pt x="81" y="70"/>
                  </a:lnTo>
                  <a:lnTo>
                    <a:pt x="89" y="62"/>
                  </a:lnTo>
                  <a:lnTo>
                    <a:pt x="91" y="50"/>
                  </a:lnTo>
                  <a:lnTo>
                    <a:pt x="89" y="37"/>
                  </a:lnTo>
                  <a:lnTo>
                    <a:pt x="81" y="29"/>
                  </a:lnTo>
                  <a:lnTo>
                    <a:pt x="69" y="22"/>
                  </a:lnTo>
                  <a:lnTo>
                    <a:pt x="52" y="22"/>
                  </a:lnTo>
                  <a:lnTo>
                    <a:pt x="42" y="22"/>
                  </a:lnTo>
                  <a:lnTo>
                    <a:pt x="30" y="23"/>
                  </a:lnTo>
                  <a:lnTo>
                    <a:pt x="19" y="26"/>
                  </a:lnTo>
                  <a:lnTo>
                    <a:pt x="6" y="30"/>
                  </a:lnTo>
                  <a:lnTo>
                    <a:pt x="6" y="9"/>
                  </a:lnTo>
                  <a:lnTo>
                    <a:pt x="19" y="4"/>
                  </a:lnTo>
                  <a:lnTo>
                    <a:pt x="32" y="1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1"/>
                  </a:lnTo>
                  <a:lnTo>
                    <a:pt x="91" y="7"/>
                  </a:lnTo>
                  <a:lnTo>
                    <a:pt x="99" y="13"/>
                  </a:lnTo>
                  <a:lnTo>
                    <a:pt x="107" y="20"/>
                  </a:lnTo>
                  <a:lnTo>
                    <a:pt x="115" y="37"/>
                  </a:lnTo>
                  <a:lnTo>
                    <a:pt x="115" y="47"/>
                  </a:lnTo>
                  <a:lnTo>
                    <a:pt x="114" y="62"/>
                  </a:lnTo>
                  <a:lnTo>
                    <a:pt x="107" y="73"/>
                  </a:lnTo>
                  <a:lnTo>
                    <a:pt x="97" y="82"/>
                  </a:lnTo>
                  <a:lnTo>
                    <a:pt x="82" y="8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0" name="Line 16">
              <a:extLst>
                <a:ext uri="{FF2B5EF4-FFF2-40B4-BE49-F238E27FC236}">
                  <a16:creationId xmlns:a16="http://schemas.microsoft.com/office/drawing/2014/main" id="{C6F52770-5982-447D-B17D-23168E17D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1" name="Line 17">
              <a:extLst>
                <a:ext uri="{FF2B5EF4-FFF2-40B4-BE49-F238E27FC236}">
                  <a16:creationId xmlns:a16="http://schemas.microsoft.com/office/drawing/2014/main" id="{C968E8EB-BEAC-4962-A6D5-F02688E32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2" name="Freeform 18">
              <a:extLst>
                <a:ext uri="{FF2B5EF4-FFF2-40B4-BE49-F238E27FC236}">
                  <a16:creationId xmlns:a16="http://schemas.microsoft.com/office/drawing/2014/main" id="{63A34E35-FF79-416A-BA76-07BF48BB0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2313" y="7370763"/>
              <a:ext cx="69850" cy="96838"/>
            </a:xfrm>
            <a:custGeom>
              <a:avLst/>
              <a:gdLst>
                <a:gd name="T0" fmla="*/ 76 w 132"/>
                <a:gd name="T1" fmla="*/ 0 h 182"/>
                <a:gd name="T2" fmla="*/ 106 w 132"/>
                <a:gd name="T3" fmla="*/ 0 h 182"/>
                <a:gd name="T4" fmla="*/ 106 w 132"/>
                <a:gd name="T5" fmla="*/ 119 h 182"/>
                <a:gd name="T6" fmla="*/ 132 w 132"/>
                <a:gd name="T7" fmla="*/ 119 h 182"/>
                <a:gd name="T8" fmla="*/ 132 w 132"/>
                <a:gd name="T9" fmla="*/ 139 h 182"/>
                <a:gd name="T10" fmla="*/ 106 w 132"/>
                <a:gd name="T11" fmla="*/ 139 h 182"/>
                <a:gd name="T12" fmla="*/ 106 w 132"/>
                <a:gd name="T13" fmla="*/ 182 h 182"/>
                <a:gd name="T14" fmla="*/ 82 w 132"/>
                <a:gd name="T15" fmla="*/ 182 h 182"/>
                <a:gd name="T16" fmla="*/ 82 w 132"/>
                <a:gd name="T17" fmla="*/ 139 h 182"/>
                <a:gd name="T18" fmla="*/ 0 w 132"/>
                <a:gd name="T19" fmla="*/ 139 h 182"/>
                <a:gd name="T20" fmla="*/ 0 w 132"/>
                <a:gd name="T21" fmla="*/ 115 h 182"/>
                <a:gd name="T22" fmla="*/ 76 w 132"/>
                <a:gd name="T23" fmla="*/ 0 h 182"/>
                <a:gd name="T24" fmla="*/ 82 w 132"/>
                <a:gd name="T25" fmla="*/ 21 h 182"/>
                <a:gd name="T26" fmla="*/ 20 w 132"/>
                <a:gd name="T27" fmla="*/ 119 h 182"/>
                <a:gd name="T28" fmla="*/ 82 w 132"/>
                <a:gd name="T29" fmla="*/ 119 h 182"/>
                <a:gd name="T30" fmla="*/ 82 w 132"/>
                <a:gd name="T31" fmla="*/ 2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82">
                  <a:moveTo>
                    <a:pt x="76" y="0"/>
                  </a:moveTo>
                  <a:lnTo>
                    <a:pt x="106" y="0"/>
                  </a:lnTo>
                  <a:lnTo>
                    <a:pt x="106" y="119"/>
                  </a:lnTo>
                  <a:lnTo>
                    <a:pt x="132" y="119"/>
                  </a:lnTo>
                  <a:lnTo>
                    <a:pt x="132" y="139"/>
                  </a:lnTo>
                  <a:lnTo>
                    <a:pt x="106" y="139"/>
                  </a:lnTo>
                  <a:lnTo>
                    <a:pt x="106" y="182"/>
                  </a:lnTo>
                  <a:lnTo>
                    <a:pt x="82" y="182"/>
                  </a:lnTo>
                  <a:lnTo>
                    <a:pt x="82" y="139"/>
                  </a:lnTo>
                  <a:lnTo>
                    <a:pt x="0" y="139"/>
                  </a:lnTo>
                  <a:lnTo>
                    <a:pt x="0" y="115"/>
                  </a:lnTo>
                  <a:lnTo>
                    <a:pt x="76" y="0"/>
                  </a:lnTo>
                  <a:close/>
                  <a:moveTo>
                    <a:pt x="82" y="21"/>
                  </a:moveTo>
                  <a:lnTo>
                    <a:pt x="20" y="119"/>
                  </a:lnTo>
                  <a:lnTo>
                    <a:pt x="82" y="119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3" name="Line 19">
              <a:extLst>
                <a:ext uri="{FF2B5EF4-FFF2-40B4-BE49-F238E27FC236}">
                  <a16:creationId xmlns:a16="http://schemas.microsoft.com/office/drawing/2014/main" id="{31245269-BA8B-49C2-B194-F0D45987D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35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4" name="Line 20">
              <a:extLst>
                <a:ext uri="{FF2B5EF4-FFF2-40B4-BE49-F238E27FC236}">
                  <a16:creationId xmlns:a16="http://schemas.microsoft.com/office/drawing/2014/main" id="{09E54C12-424A-42EF-9FFD-628A4865C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35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5" name="Freeform 21">
              <a:extLst>
                <a:ext uri="{FF2B5EF4-FFF2-40B4-BE49-F238E27FC236}">
                  <a16:creationId xmlns:a16="http://schemas.microsoft.com/office/drawing/2014/main" id="{7BD044A7-3DEF-42F3-B7EA-3628E1AF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6" y="7370763"/>
              <a:ext cx="63500" cy="98425"/>
            </a:xfrm>
            <a:custGeom>
              <a:avLst/>
              <a:gdLst>
                <a:gd name="T0" fmla="*/ 7 w 118"/>
                <a:gd name="T1" fmla="*/ 0 h 185"/>
                <a:gd name="T2" fmla="*/ 104 w 118"/>
                <a:gd name="T3" fmla="*/ 0 h 185"/>
                <a:gd name="T4" fmla="*/ 104 w 118"/>
                <a:gd name="T5" fmla="*/ 21 h 185"/>
                <a:gd name="T6" fmla="*/ 30 w 118"/>
                <a:gd name="T7" fmla="*/ 21 h 185"/>
                <a:gd name="T8" fmla="*/ 30 w 118"/>
                <a:gd name="T9" fmla="*/ 66 h 185"/>
                <a:gd name="T10" fmla="*/ 36 w 118"/>
                <a:gd name="T11" fmla="*/ 64 h 185"/>
                <a:gd name="T12" fmla="*/ 40 w 118"/>
                <a:gd name="T13" fmla="*/ 63 h 185"/>
                <a:gd name="T14" fmla="*/ 46 w 118"/>
                <a:gd name="T15" fmla="*/ 62 h 185"/>
                <a:gd name="T16" fmla="*/ 52 w 118"/>
                <a:gd name="T17" fmla="*/ 62 h 185"/>
                <a:gd name="T18" fmla="*/ 66 w 118"/>
                <a:gd name="T19" fmla="*/ 63 h 185"/>
                <a:gd name="T20" fmla="*/ 91 w 118"/>
                <a:gd name="T21" fmla="*/ 72 h 185"/>
                <a:gd name="T22" fmla="*/ 99 w 118"/>
                <a:gd name="T23" fmla="*/ 79 h 185"/>
                <a:gd name="T24" fmla="*/ 108 w 118"/>
                <a:gd name="T25" fmla="*/ 87 h 185"/>
                <a:gd name="T26" fmla="*/ 117 w 118"/>
                <a:gd name="T27" fmla="*/ 110 h 185"/>
                <a:gd name="T28" fmla="*/ 118 w 118"/>
                <a:gd name="T29" fmla="*/ 123 h 185"/>
                <a:gd name="T30" fmla="*/ 117 w 118"/>
                <a:gd name="T31" fmla="*/ 138 h 185"/>
                <a:gd name="T32" fmla="*/ 108 w 118"/>
                <a:gd name="T33" fmla="*/ 161 h 185"/>
                <a:gd name="T34" fmla="*/ 99 w 118"/>
                <a:gd name="T35" fmla="*/ 169 h 185"/>
                <a:gd name="T36" fmla="*/ 89 w 118"/>
                <a:gd name="T37" fmla="*/ 176 h 185"/>
                <a:gd name="T38" fmla="*/ 63 w 118"/>
                <a:gd name="T39" fmla="*/ 185 h 185"/>
                <a:gd name="T40" fmla="*/ 48 w 118"/>
                <a:gd name="T41" fmla="*/ 185 h 185"/>
                <a:gd name="T42" fmla="*/ 36 w 118"/>
                <a:gd name="T43" fmla="*/ 185 h 185"/>
                <a:gd name="T44" fmla="*/ 24 w 118"/>
                <a:gd name="T45" fmla="*/ 184 h 185"/>
                <a:gd name="T46" fmla="*/ 13 w 118"/>
                <a:gd name="T47" fmla="*/ 181 h 185"/>
                <a:gd name="T48" fmla="*/ 0 w 118"/>
                <a:gd name="T49" fmla="*/ 178 h 185"/>
                <a:gd name="T50" fmla="*/ 0 w 118"/>
                <a:gd name="T51" fmla="*/ 153 h 185"/>
                <a:gd name="T52" fmla="*/ 12 w 118"/>
                <a:gd name="T53" fmla="*/ 158 h 185"/>
                <a:gd name="T54" fmla="*/ 23 w 118"/>
                <a:gd name="T55" fmla="*/ 162 h 185"/>
                <a:gd name="T56" fmla="*/ 35 w 118"/>
                <a:gd name="T57" fmla="*/ 164 h 185"/>
                <a:gd name="T58" fmla="*/ 48 w 118"/>
                <a:gd name="T59" fmla="*/ 165 h 185"/>
                <a:gd name="T60" fmla="*/ 66 w 118"/>
                <a:gd name="T61" fmla="*/ 164 h 185"/>
                <a:gd name="T62" fmla="*/ 81 w 118"/>
                <a:gd name="T63" fmla="*/ 153 h 185"/>
                <a:gd name="T64" fmla="*/ 86 w 118"/>
                <a:gd name="T65" fmla="*/ 148 h 185"/>
                <a:gd name="T66" fmla="*/ 92 w 118"/>
                <a:gd name="T67" fmla="*/ 133 h 185"/>
                <a:gd name="T68" fmla="*/ 94 w 118"/>
                <a:gd name="T69" fmla="*/ 123 h 185"/>
                <a:gd name="T70" fmla="*/ 92 w 118"/>
                <a:gd name="T71" fmla="*/ 115 h 185"/>
                <a:gd name="T72" fmla="*/ 86 w 118"/>
                <a:gd name="T73" fmla="*/ 99 h 185"/>
                <a:gd name="T74" fmla="*/ 81 w 118"/>
                <a:gd name="T75" fmla="*/ 93 h 185"/>
                <a:gd name="T76" fmla="*/ 66 w 118"/>
                <a:gd name="T77" fmla="*/ 85 h 185"/>
                <a:gd name="T78" fmla="*/ 48 w 118"/>
                <a:gd name="T79" fmla="*/ 83 h 185"/>
                <a:gd name="T80" fmla="*/ 37 w 118"/>
                <a:gd name="T81" fmla="*/ 83 h 185"/>
                <a:gd name="T82" fmla="*/ 27 w 118"/>
                <a:gd name="T83" fmla="*/ 85 h 185"/>
                <a:gd name="T84" fmla="*/ 17 w 118"/>
                <a:gd name="T85" fmla="*/ 87 h 185"/>
                <a:gd name="T86" fmla="*/ 7 w 118"/>
                <a:gd name="T87" fmla="*/ 92 h 185"/>
                <a:gd name="T88" fmla="*/ 7 w 118"/>
                <a:gd name="T8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" h="185">
                  <a:moveTo>
                    <a:pt x="7" y="0"/>
                  </a:moveTo>
                  <a:lnTo>
                    <a:pt x="104" y="0"/>
                  </a:lnTo>
                  <a:lnTo>
                    <a:pt x="104" y="21"/>
                  </a:lnTo>
                  <a:lnTo>
                    <a:pt x="30" y="21"/>
                  </a:lnTo>
                  <a:lnTo>
                    <a:pt x="30" y="66"/>
                  </a:lnTo>
                  <a:lnTo>
                    <a:pt x="36" y="64"/>
                  </a:lnTo>
                  <a:lnTo>
                    <a:pt x="40" y="63"/>
                  </a:lnTo>
                  <a:lnTo>
                    <a:pt x="46" y="62"/>
                  </a:lnTo>
                  <a:lnTo>
                    <a:pt x="52" y="62"/>
                  </a:lnTo>
                  <a:lnTo>
                    <a:pt x="66" y="63"/>
                  </a:lnTo>
                  <a:lnTo>
                    <a:pt x="91" y="72"/>
                  </a:lnTo>
                  <a:lnTo>
                    <a:pt x="99" y="79"/>
                  </a:lnTo>
                  <a:lnTo>
                    <a:pt x="108" y="87"/>
                  </a:lnTo>
                  <a:lnTo>
                    <a:pt x="117" y="110"/>
                  </a:lnTo>
                  <a:lnTo>
                    <a:pt x="118" y="123"/>
                  </a:lnTo>
                  <a:lnTo>
                    <a:pt x="117" y="138"/>
                  </a:lnTo>
                  <a:lnTo>
                    <a:pt x="108" y="161"/>
                  </a:lnTo>
                  <a:lnTo>
                    <a:pt x="99" y="169"/>
                  </a:lnTo>
                  <a:lnTo>
                    <a:pt x="89" y="176"/>
                  </a:lnTo>
                  <a:lnTo>
                    <a:pt x="63" y="185"/>
                  </a:lnTo>
                  <a:lnTo>
                    <a:pt x="48" y="185"/>
                  </a:lnTo>
                  <a:lnTo>
                    <a:pt x="36" y="185"/>
                  </a:lnTo>
                  <a:lnTo>
                    <a:pt x="24" y="184"/>
                  </a:lnTo>
                  <a:lnTo>
                    <a:pt x="13" y="181"/>
                  </a:lnTo>
                  <a:lnTo>
                    <a:pt x="0" y="178"/>
                  </a:lnTo>
                  <a:lnTo>
                    <a:pt x="0" y="153"/>
                  </a:lnTo>
                  <a:lnTo>
                    <a:pt x="12" y="158"/>
                  </a:lnTo>
                  <a:lnTo>
                    <a:pt x="23" y="162"/>
                  </a:lnTo>
                  <a:lnTo>
                    <a:pt x="35" y="164"/>
                  </a:lnTo>
                  <a:lnTo>
                    <a:pt x="48" y="165"/>
                  </a:lnTo>
                  <a:lnTo>
                    <a:pt x="66" y="164"/>
                  </a:lnTo>
                  <a:lnTo>
                    <a:pt x="81" y="153"/>
                  </a:lnTo>
                  <a:lnTo>
                    <a:pt x="86" y="148"/>
                  </a:lnTo>
                  <a:lnTo>
                    <a:pt x="92" y="133"/>
                  </a:lnTo>
                  <a:lnTo>
                    <a:pt x="94" y="123"/>
                  </a:lnTo>
                  <a:lnTo>
                    <a:pt x="92" y="115"/>
                  </a:lnTo>
                  <a:lnTo>
                    <a:pt x="86" y="99"/>
                  </a:lnTo>
                  <a:lnTo>
                    <a:pt x="81" y="93"/>
                  </a:lnTo>
                  <a:lnTo>
                    <a:pt x="66" y="85"/>
                  </a:lnTo>
                  <a:lnTo>
                    <a:pt x="48" y="83"/>
                  </a:lnTo>
                  <a:lnTo>
                    <a:pt x="37" y="83"/>
                  </a:lnTo>
                  <a:lnTo>
                    <a:pt x="27" y="85"/>
                  </a:lnTo>
                  <a:lnTo>
                    <a:pt x="17" y="87"/>
                  </a:lnTo>
                  <a:lnTo>
                    <a:pt x="7" y="9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6" name="Line 22">
              <a:extLst>
                <a:ext uri="{FF2B5EF4-FFF2-40B4-BE49-F238E27FC236}">
                  <a16:creationId xmlns:a16="http://schemas.microsoft.com/office/drawing/2014/main" id="{6294CD26-F74D-4F1D-88A7-DEBD8D250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1" y="7323138"/>
              <a:ext cx="0" cy="31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7" name="Line 23">
              <a:extLst>
                <a:ext uri="{FF2B5EF4-FFF2-40B4-BE49-F238E27FC236}">
                  <a16:creationId xmlns:a16="http://schemas.microsoft.com/office/drawing/2014/main" id="{66583E7F-0712-4942-B495-201F97978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1" y="7323138"/>
              <a:ext cx="0" cy="3175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8" name="Freeform 24">
              <a:extLst>
                <a:ext uri="{FF2B5EF4-FFF2-40B4-BE49-F238E27FC236}">
                  <a16:creationId xmlns:a16="http://schemas.microsoft.com/office/drawing/2014/main" id="{0298DCCC-865A-4888-B1CD-76F8EFEFA9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5313" y="7369176"/>
              <a:ext cx="68263" cy="100013"/>
            </a:xfrm>
            <a:custGeom>
              <a:avLst/>
              <a:gdLst>
                <a:gd name="T0" fmla="*/ 114 w 127"/>
                <a:gd name="T1" fmla="*/ 7 h 188"/>
                <a:gd name="T2" fmla="*/ 114 w 127"/>
                <a:gd name="T3" fmla="*/ 30 h 188"/>
                <a:gd name="T4" fmla="*/ 105 w 127"/>
                <a:gd name="T5" fmla="*/ 26 h 188"/>
                <a:gd name="T6" fmla="*/ 95 w 127"/>
                <a:gd name="T7" fmla="*/ 23 h 188"/>
                <a:gd name="T8" fmla="*/ 86 w 127"/>
                <a:gd name="T9" fmla="*/ 22 h 188"/>
                <a:gd name="T10" fmla="*/ 76 w 127"/>
                <a:gd name="T11" fmla="*/ 22 h 188"/>
                <a:gd name="T12" fmla="*/ 65 w 127"/>
                <a:gd name="T13" fmla="*/ 22 h 188"/>
                <a:gd name="T14" fmla="*/ 46 w 127"/>
                <a:gd name="T15" fmla="*/ 30 h 188"/>
                <a:gd name="T16" fmla="*/ 40 w 127"/>
                <a:gd name="T17" fmla="*/ 37 h 188"/>
                <a:gd name="T18" fmla="*/ 33 w 127"/>
                <a:gd name="T19" fmla="*/ 46 h 188"/>
                <a:gd name="T20" fmla="*/ 26 w 127"/>
                <a:gd name="T21" fmla="*/ 70 h 188"/>
                <a:gd name="T22" fmla="*/ 25 w 127"/>
                <a:gd name="T23" fmla="*/ 86 h 188"/>
                <a:gd name="T24" fmla="*/ 33 w 127"/>
                <a:gd name="T25" fmla="*/ 78 h 188"/>
                <a:gd name="T26" fmla="*/ 43 w 127"/>
                <a:gd name="T27" fmla="*/ 70 h 188"/>
                <a:gd name="T28" fmla="*/ 55 w 127"/>
                <a:gd name="T29" fmla="*/ 66 h 188"/>
                <a:gd name="T30" fmla="*/ 66 w 127"/>
                <a:gd name="T31" fmla="*/ 65 h 188"/>
                <a:gd name="T32" fmla="*/ 81 w 127"/>
                <a:gd name="T33" fmla="*/ 66 h 188"/>
                <a:gd name="T34" fmla="*/ 102 w 127"/>
                <a:gd name="T35" fmla="*/ 75 h 188"/>
                <a:gd name="T36" fmla="*/ 110 w 127"/>
                <a:gd name="T37" fmla="*/ 82 h 188"/>
                <a:gd name="T38" fmla="*/ 118 w 127"/>
                <a:gd name="T39" fmla="*/ 90 h 188"/>
                <a:gd name="T40" fmla="*/ 125 w 127"/>
                <a:gd name="T41" fmla="*/ 113 h 188"/>
                <a:gd name="T42" fmla="*/ 127 w 127"/>
                <a:gd name="T43" fmla="*/ 126 h 188"/>
                <a:gd name="T44" fmla="*/ 125 w 127"/>
                <a:gd name="T45" fmla="*/ 141 h 188"/>
                <a:gd name="T46" fmla="*/ 117 w 127"/>
                <a:gd name="T47" fmla="*/ 162 h 188"/>
                <a:gd name="T48" fmla="*/ 110 w 127"/>
                <a:gd name="T49" fmla="*/ 171 h 188"/>
                <a:gd name="T50" fmla="*/ 101 w 127"/>
                <a:gd name="T51" fmla="*/ 179 h 188"/>
                <a:gd name="T52" fmla="*/ 79 w 127"/>
                <a:gd name="T53" fmla="*/ 188 h 188"/>
                <a:gd name="T54" fmla="*/ 65 w 127"/>
                <a:gd name="T55" fmla="*/ 188 h 188"/>
                <a:gd name="T56" fmla="*/ 51 w 127"/>
                <a:gd name="T57" fmla="*/ 187 h 188"/>
                <a:gd name="T58" fmla="*/ 26 w 127"/>
                <a:gd name="T59" fmla="*/ 175 h 188"/>
                <a:gd name="T60" fmla="*/ 17 w 127"/>
                <a:gd name="T61" fmla="*/ 164 h 188"/>
                <a:gd name="T62" fmla="*/ 10 w 127"/>
                <a:gd name="T63" fmla="*/ 151 h 188"/>
                <a:gd name="T64" fmla="*/ 2 w 127"/>
                <a:gd name="T65" fmla="*/ 116 h 188"/>
                <a:gd name="T66" fmla="*/ 0 w 127"/>
                <a:gd name="T67" fmla="*/ 95 h 188"/>
                <a:gd name="T68" fmla="*/ 2 w 127"/>
                <a:gd name="T69" fmla="*/ 73 h 188"/>
                <a:gd name="T70" fmla="*/ 12 w 127"/>
                <a:gd name="T71" fmla="*/ 39 h 188"/>
                <a:gd name="T72" fmla="*/ 22 w 127"/>
                <a:gd name="T73" fmla="*/ 26 h 188"/>
                <a:gd name="T74" fmla="*/ 32 w 127"/>
                <a:gd name="T75" fmla="*/ 14 h 188"/>
                <a:gd name="T76" fmla="*/ 59 w 127"/>
                <a:gd name="T77" fmla="*/ 1 h 188"/>
                <a:gd name="T78" fmla="*/ 76 w 127"/>
                <a:gd name="T79" fmla="*/ 0 h 188"/>
                <a:gd name="T80" fmla="*/ 85 w 127"/>
                <a:gd name="T81" fmla="*/ 0 h 188"/>
                <a:gd name="T82" fmla="*/ 95 w 127"/>
                <a:gd name="T83" fmla="*/ 1 h 188"/>
                <a:gd name="T84" fmla="*/ 104 w 127"/>
                <a:gd name="T85" fmla="*/ 4 h 188"/>
                <a:gd name="T86" fmla="*/ 114 w 127"/>
                <a:gd name="T87" fmla="*/ 7 h 188"/>
                <a:gd name="T88" fmla="*/ 114 w 127"/>
                <a:gd name="T89" fmla="*/ 7 h 188"/>
                <a:gd name="T90" fmla="*/ 65 w 127"/>
                <a:gd name="T91" fmla="*/ 85 h 188"/>
                <a:gd name="T92" fmla="*/ 51 w 127"/>
                <a:gd name="T93" fmla="*/ 86 h 188"/>
                <a:gd name="T94" fmla="*/ 39 w 127"/>
                <a:gd name="T95" fmla="*/ 96 h 188"/>
                <a:gd name="T96" fmla="*/ 32 w 127"/>
                <a:gd name="T97" fmla="*/ 108 h 188"/>
                <a:gd name="T98" fmla="*/ 29 w 127"/>
                <a:gd name="T99" fmla="*/ 126 h 188"/>
                <a:gd name="T100" fmla="*/ 32 w 127"/>
                <a:gd name="T101" fmla="*/ 145 h 188"/>
                <a:gd name="T102" fmla="*/ 39 w 127"/>
                <a:gd name="T103" fmla="*/ 158 h 188"/>
                <a:gd name="T104" fmla="*/ 51 w 127"/>
                <a:gd name="T105" fmla="*/ 167 h 188"/>
                <a:gd name="T106" fmla="*/ 65 w 127"/>
                <a:gd name="T107" fmla="*/ 169 h 188"/>
                <a:gd name="T108" fmla="*/ 81 w 127"/>
                <a:gd name="T109" fmla="*/ 167 h 188"/>
                <a:gd name="T110" fmla="*/ 92 w 127"/>
                <a:gd name="T111" fmla="*/ 158 h 188"/>
                <a:gd name="T112" fmla="*/ 99 w 127"/>
                <a:gd name="T113" fmla="*/ 145 h 188"/>
                <a:gd name="T114" fmla="*/ 101 w 127"/>
                <a:gd name="T115" fmla="*/ 126 h 188"/>
                <a:gd name="T116" fmla="*/ 99 w 127"/>
                <a:gd name="T117" fmla="*/ 108 h 188"/>
                <a:gd name="T118" fmla="*/ 92 w 127"/>
                <a:gd name="T119" fmla="*/ 96 h 188"/>
                <a:gd name="T120" fmla="*/ 114 w 127"/>
                <a:gd name="T121" fmla="*/ 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88">
                  <a:moveTo>
                    <a:pt x="114" y="7"/>
                  </a:moveTo>
                  <a:lnTo>
                    <a:pt x="114" y="30"/>
                  </a:lnTo>
                  <a:lnTo>
                    <a:pt x="105" y="26"/>
                  </a:lnTo>
                  <a:lnTo>
                    <a:pt x="95" y="23"/>
                  </a:lnTo>
                  <a:lnTo>
                    <a:pt x="86" y="22"/>
                  </a:lnTo>
                  <a:lnTo>
                    <a:pt x="76" y="22"/>
                  </a:lnTo>
                  <a:lnTo>
                    <a:pt x="65" y="22"/>
                  </a:lnTo>
                  <a:lnTo>
                    <a:pt x="46" y="30"/>
                  </a:lnTo>
                  <a:lnTo>
                    <a:pt x="40" y="37"/>
                  </a:lnTo>
                  <a:lnTo>
                    <a:pt x="33" y="46"/>
                  </a:lnTo>
                  <a:lnTo>
                    <a:pt x="26" y="70"/>
                  </a:lnTo>
                  <a:lnTo>
                    <a:pt x="25" y="86"/>
                  </a:lnTo>
                  <a:lnTo>
                    <a:pt x="33" y="78"/>
                  </a:lnTo>
                  <a:lnTo>
                    <a:pt x="43" y="70"/>
                  </a:lnTo>
                  <a:lnTo>
                    <a:pt x="55" y="66"/>
                  </a:lnTo>
                  <a:lnTo>
                    <a:pt x="66" y="65"/>
                  </a:lnTo>
                  <a:lnTo>
                    <a:pt x="81" y="66"/>
                  </a:lnTo>
                  <a:lnTo>
                    <a:pt x="102" y="75"/>
                  </a:lnTo>
                  <a:lnTo>
                    <a:pt x="110" y="82"/>
                  </a:lnTo>
                  <a:lnTo>
                    <a:pt x="118" y="90"/>
                  </a:lnTo>
                  <a:lnTo>
                    <a:pt x="125" y="113"/>
                  </a:lnTo>
                  <a:lnTo>
                    <a:pt x="127" y="126"/>
                  </a:lnTo>
                  <a:lnTo>
                    <a:pt x="125" y="141"/>
                  </a:lnTo>
                  <a:lnTo>
                    <a:pt x="117" y="162"/>
                  </a:lnTo>
                  <a:lnTo>
                    <a:pt x="110" y="171"/>
                  </a:lnTo>
                  <a:lnTo>
                    <a:pt x="101" y="179"/>
                  </a:lnTo>
                  <a:lnTo>
                    <a:pt x="79" y="188"/>
                  </a:lnTo>
                  <a:lnTo>
                    <a:pt x="65" y="188"/>
                  </a:lnTo>
                  <a:lnTo>
                    <a:pt x="51" y="187"/>
                  </a:lnTo>
                  <a:lnTo>
                    <a:pt x="26" y="175"/>
                  </a:lnTo>
                  <a:lnTo>
                    <a:pt x="17" y="164"/>
                  </a:lnTo>
                  <a:lnTo>
                    <a:pt x="10" y="151"/>
                  </a:lnTo>
                  <a:lnTo>
                    <a:pt x="2" y="116"/>
                  </a:lnTo>
                  <a:lnTo>
                    <a:pt x="0" y="95"/>
                  </a:lnTo>
                  <a:lnTo>
                    <a:pt x="2" y="73"/>
                  </a:lnTo>
                  <a:lnTo>
                    <a:pt x="12" y="39"/>
                  </a:lnTo>
                  <a:lnTo>
                    <a:pt x="22" y="26"/>
                  </a:lnTo>
                  <a:lnTo>
                    <a:pt x="32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5" y="1"/>
                  </a:lnTo>
                  <a:lnTo>
                    <a:pt x="104" y="4"/>
                  </a:lnTo>
                  <a:lnTo>
                    <a:pt x="114" y="7"/>
                  </a:lnTo>
                  <a:close/>
                  <a:moveTo>
                    <a:pt x="114" y="7"/>
                  </a:moveTo>
                  <a:lnTo>
                    <a:pt x="65" y="85"/>
                  </a:lnTo>
                  <a:lnTo>
                    <a:pt x="51" y="86"/>
                  </a:lnTo>
                  <a:lnTo>
                    <a:pt x="39" y="96"/>
                  </a:lnTo>
                  <a:lnTo>
                    <a:pt x="32" y="108"/>
                  </a:lnTo>
                  <a:lnTo>
                    <a:pt x="29" y="126"/>
                  </a:lnTo>
                  <a:lnTo>
                    <a:pt x="32" y="145"/>
                  </a:lnTo>
                  <a:lnTo>
                    <a:pt x="39" y="158"/>
                  </a:lnTo>
                  <a:lnTo>
                    <a:pt x="51" y="167"/>
                  </a:lnTo>
                  <a:lnTo>
                    <a:pt x="65" y="169"/>
                  </a:lnTo>
                  <a:lnTo>
                    <a:pt x="81" y="167"/>
                  </a:lnTo>
                  <a:lnTo>
                    <a:pt x="92" y="158"/>
                  </a:lnTo>
                  <a:lnTo>
                    <a:pt x="99" y="145"/>
                  </a:lnTo>
                  <a:lnTo>
                    <a:pt x="101" y="126"/>
                  </a:lnTo>
                  <a:lnTo>
                    <a:pt x="99" y="108"/>
                  </a:lnTo>
                  <a:lnTo>
                    <a:pt x="92" y="96"/>
                  </a:lnTo>
                  <a:lnTo>
                    <a:pt x="114" y="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9" name="Line 25">
              <a:extLst>
                <a:ext uri="{FF2B5EF4-FFF2-40B4-BE49-F238E27FC236}">
                  <a16:creationId xmlns:a16="http://schemas.microsoft.com/office/drawing/2014/main" id="{F0553FAA-76CD-40D1-A9F1-76AE00557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27868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0" name="Line 26">
              <a:extLst>
                <a:ext uri="{FF2B5EF4-FFF2-40B4-BE49-F238E27FC236}">
                  <a16:creationId xmlns:a16="http://schemas.microsoft.com/office/drawing/2014/main" id="{D278606E-BF59-49BE-9E06-8AAF1C1BF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27868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1" name="Line 27">
              <a:extLst>
                <a:ext uri="{FF2B5EF4-FFF2-40B4-BE49-F238E27FC236}">
                  <a16:creationId xmlns:a16="http://schemas.microsoft.com/office/drawing/2014/main" id="{0548E412-51B1-4027-A2A3-59C625B50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01357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2" name="Line 28">
              <a:extLst>
                <a:ext uri="{FF2B5EF4-FFF2-40B4-BE49-F238E27FC236}">
                  <a16:creationId xmlns:a16="http://schemas.microsoft.com/office/drawing/2014/main" id="{CF2C40B1-A068-4D4E-8776-8D0769D6C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701357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3" name="Line 29">
              <a:extLst>
                <a:ext uri="{FF2B5EF4-FFF2-40B4-BE49-F238E27FC236}">
                  <a16:creationId xmlns:a16="http://schemas.microsoft.com/office/drawing/2014/main" id="{379720FE-DCA4-4BA0-AF74-9E33BFFD92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748463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4" name="Line 30">
              <a:extLst>
                <a:ext uri="{FF2B5EF4-FFF2-40B4-BE49-F238E27FC236}">
                  <a16:creationId xmlns:a16="http://schemas.microsoft.com/office/drawing/2014/main" id="{CAB273D6-7785-4F65-9D02-91B46E1402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748463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5" name="Line 31">
              <a:extLst>
                <a:ext uri="{FF2B5EF4-FFF2-40B4-BE49-F238E27FC236}">
                  <a16:creationId xmlns:a16="http://schemas.microsoft.com/office/drawing/2014/main" id="{4ECB0090-F193-42D0-AD5C-B0BD77AAB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483351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6" name="Line 32">
              <a:extLst>
                <a:ext uri="{FF2B5EF4-FFF2-40B4-BE49-F238E27FC236}">
                  <a16:creationId xmlns:a16="http://schemas.microsoft.com/office/drawing/2014/main" id="{C268DAB9-F532-47B0-A536-AB3A0C187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483351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7" name="Line 33">
              <a:extLst>
                <a:ext uri="{FF2B5EF4-FFF2-40B4-BE49-F238E27FC236}">
                  <a16:creationId xmlns:a16="http://schemas.microsoft.com/office/drawing/2014/main" id="{F71093C7-CA50-4AC6-9E7E-2E7323BE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21823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8" name="Line 34">
              <a:extLst>
                <a:ext uri="{FF2B5EF4-FFF2-40B4-BE49-F238E27FC236}">
                  <a16:creationId xmlns:a16="http://schemas.microsoft.com/office/drawing/2014/main" id="{6B67805F-9F02-46AB-A75C-2A0922D10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621823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9" name="Line 35">
              <a:extLst>
                <a:ext uri="{FF2B5EF4-FFF2-40B4-BE49-F238E27FC236}">
                  <a16:creationId xmlns:a16="http://schemas.microsoft.com/office/drawing/2014/main" id="{570E130E-86A1-4FB1-8EE5-5EFA5D1BF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95312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0" name="Line 36">
              <a:extLst>
                <a:ext uri="{FF2B5EF4-FFF2-40B4-BE49-F238E27FC236}">
                  <a16:creationId xmlns:a16="http://schemas.microsoft.com/office/drawing/2014/main" id="{D091E700-5AF0-4963-B53F-1E0BD8BDD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95312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1" name="Line 37">
              <a:extLst>
                <a:ext uri="{FF2B5EF4-FFF2-40B4-BE49-F238E27FC236}">
                  <a16:creationId xmlns:a16="http://schemas.microsoft.com/office/drawing/2014/main" id="{3C707235-7F27-43E0-9DDA-ED786128B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688013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2" name="Line 38">
              <a:extLst>
                <a:ext uri="{FF2B5EF4-FFF2-40B4-BE49-F238E27FC236}">
                  <a16:creationId xmlns:a16="http://schemas.microsoft.com/office/drawing/2014/main" id="{6BA81C4D-9CE3-4EA0-AD18-3F47408739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688013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3" name="Line 39">
              <a:extLst>
                <a:ext uri="{FF2B5EF4-FFF2-40B4-BE49-F238E27FC236}">
                  <a16:creationId xmlns:a16="http://schemas.microsoft.com/office/drawing/2014/main" id="{AF4F5163-DDC1-4B99-8C33-36E73DA18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424488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4" name="Line 40">
              <a:extLst>
                <a:ext uri="{FF2B5EF4-FFF2-40B4-BE49-F238E27FC236}">
                  <a16:creationId xmlns:a16="http://schemas.microsoft.com/office/drawing/2014/main" id="{A96C5AB5-4222-4861-BD38-4C90D37AE7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424488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5" name="Line 41">
              <a:extLst>
                <a:ext uri="{FF2B5EF4-FFF2-40B4-BE49-F238E27FC236}">
                  <a16:creationId xmlns:a16="http://schemas.microsoft.com/office/drawing/2014/main" id="{16AD7594-3C8C-459F-BE17-EB88CA79F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159376"/>
              <a:ext cx="30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6" name="Line 42">
              <a:extLst>
                <a:ext uri="{FF2B5EF4-FFF2-40B4-BE49-F238E27FC236}">
                  <a16:creationId xmlns:a16="http://schemas.microsoft.com/office/drawing/2014/main" id="{B1869A24-1ED6-46A4-8F64-F4167B7A2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6051" y="5159376"/>
              <a:ext cx="301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7" name="Freeform 43">
              <a:extLst>
                <a:ext uri="{FF2B5EF4-FFF2-40B4-BE49-F238E27FC236}">
                  <a16:creationId xmlns:a16="http://schemas.microsoft.com/office/drawing/2014/main" id="{6AD1B9D7-CD2A-4DF1-9E0D-C15E3F2A0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625" y="7232651"/>
              <a:ext cx="66675" cy="100013"/>
            </a:xfrm>
            <a:custGeom>
              <a:avLst/>
              <a:gdLst>
                <a:gd name="T0" fmla="*/ 63 w 125"/>
                <a:gd name="T1" fmla="*/ 0 h 188"/>
                <a:gd name="T2" fmla="*/ 77 w 125"/>
                <a:gd name="T3" fmla="*/ 1 h 188"/>
                <a:gd name="T4" fmla="*/ 100 w 125"/>
                <a:gd name="T5" fmla="*/ 13 h 188"/>
                <a:gd name="T6" fmla="*/ 109 w 125"/>
                <a:gd name="T7" fmla="*/ 24 h 188"/>
                <a:gd name="T8" fmla="*/ 116 w 125"/>
                <a:gd name="T9" fmla="*/ 37 h 188"/>
                <a:gd name="T10" fmla="*/ 125 w 125"/>
                <a:gd name="T11" fmla="*/ 73 h 188"/>
                <a:gd name="T12" fmla="*/ 125 w 125"/>
                <a:gd name="T13" fmla="*/ 95 h 188"/>
                <a:gd name="T14" fmla="*/ 125 w 125"/>
                <a:gd name="T15" fmla="*/ 116 h 188"/>
                <a:gd name="T16" fmla="*/ 116 w 125"/>
                <a:gd name="T17" fmla="*/ 152 h 188"/>
                <a:gd name="T18" fmla="*/ 109 w 125"/>
                <a:gd name="T19" fmla="*/ 165 h 188"/>
                <a:gd name="T20" fmla="*/ 100 w 125"/>
                <a:gd name="T21" fmla="*/ 175 h 188"/>
                <a:gd name="T22" fmla="*/ 77 w 125"/>
                <a:gd name="T23" fmla="*/ 188 h 188"/>
                <a:gd name="T24" fmla="*/ 63 w 125"/>
                <a:gd name="T25" fmla="*/ 188 h 188"/>
                <a:gd name="T26" fmla="*/ 49 w 125"/>
                <a:gd name="T27" fmla="*/ 188 h 188"/>
                <a:gd name="T28" fmla="*/ 24 w 125"/>
                <a:gd name="T29" fmla="*/ 175 h 188"/>
                <a:gd name="T30" fmla="*/ 15 w 125"/>
                <a:gd name="T31" fmla="*/ 165 h 188"/>
                <a:gd name="T32" fmla="*/ 8 w 125"/>
                <a:gd name="T33" fmla="*/ 152 h 188"/>
                <a:gd name="T34" fmla="*/ 1 w 125"/>
                <a:gd name="T35" fmla="*/ 116 h 188"/>
                <a:gd name="T36" fmla="*/ 0 w 125"/>
                <a:gd name="T37" fmla="*/ 95 h 188"/>
                <a:gd name="T38" fmla="*/ 1 w 125"/>
                <a:gd name="T39" fmla="*/ 73 h 188"/>
                <a:gd name="T40" fmla="*/ 8 w 125"/>
                <a:gd name="T41" fmla="*/ 37 h 188"/>
                <a:gd name="T42" fmla="*/ 15 w 125"/>
                <a:gd name="T43" fmla="*/ 24 h 188"/>
                <a:gd name="T44" fmla="*/ 24 w 125"/>
                <a:gd name="T45" fmla="*/ 13 h 188"/>
                <a:gd name="T46" fmla="*/ 49 w 125"/>
                <a:gd name="T47" fmla="*/ 1 h 188"/>
                <a:gd name="T48" fmla="*/ 63 w 125"/>
                <a:gd name="T49" fmla="*/ 0 h 188"/>
                <a:gd name="T50" fmla="*/ 63 w 125"/>
                <a:gd name="T51" fmla="*/ 0 h 188"/>
                <a:gd name="T52" fmla="*/ 63 w 125"/>
                <a:gd name="T53" fmla="*/ 20 h 188"/>
                <a:gd name="T54" fmla="*/ 53 w 125"/>
                <a:gd name="T55" fmla="*/ 20 h 188"/>
                <a:gd name="T56" fmla="*/ 38 w 125"/>
                <a:gd name="T57" fmla="*/ 30 h 188"/>
                <a:gd name="T58" fmla="*/ 34 w 125"/>
                <a:gd name="T59" fmla="*/ 39 h 188"/>
                <a:gd name="T60" fmla="*/ 26 w 125"/>
                <a:gd name="T61" fmla="*/ 60 h 188"/>
                <a:gd name="T62" fmla="*/ 24 w 125"/>
                <a:gd name="T63" fmla="*/ 95 h 188"/>
                <a:gd name="T64" fmla="*/ 26 w 125"/>
                <a:gd name="T65" fmla="*/ 129 h 188"/>
                <a:gd name="T66" fmla="*/ 34 w 125"/>
                <a:gd name="T67" fmla="*/ 151 h 188"/>
                <a:gd name="T68" fmla="*/ 38 w 125"/>
                <a:gd name="T69" fmla="*/ 159 h 188"/>
                <a:gd name="T70" fmla="*/ 53 w 125"/>
                <a:gd name="T71" fmla="*/ 168 h 188"/>
                <a:gd name="T72" fmla="*/ 63 w 125"/>
                <a:gd name="T73" fmla="*/ 169 h 188"/>
                <a:gd name="T74" fmla="*/ 72 w 125"/>
                <a:gd name="T75" fmla="*/ 168 h 188"/>
                <a:gd name="T76" fmla="*/ 86 w 125"/>
                <a:gd name="T77" fmla="*/ 159 h 188"/>
                <a:gd name="T78" fmla="*/ 92 w 125"/>
                <a:gd name="T79" fmla="*/ 151 h 188"/>
                <a:gd name="T80" fmla="*/ 99 w 125"/>
                <a:gd name="T81" fmla="*/ 129 h 188"/>
                <a:gd name="T82" fmla="*/ 100 w 125"/>
                <a:gd name="T83" fmla="*/ 95 h 188"/>
                <a:gd name="T84" fmla="*/ 99 w 125"/>
                <a:gd name="T85" fmla="*/ 60 h 188"/>
                <a:gd name="T86" fmla="*/ 92 w 125"/>
                <a:gd name="T87" fmla="*/ 39 h 188"/>
                <a:gd name="T88" fmla="*/ 86 w 125"/>
                <a:gd name="T89" fmla="*/ 30 h 188"/>
                <a:gd name="T90" fmla="*/ 63 w 125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3"/>
                  </a:lnTo>
                  <a:lnTo>
                    <a:pt x="125" y="95"/>
                  </a:lnTo>
                  <a:lnTo>
                    <a:pt x="125" y="116"/>
                  </a:lnTo>
                  <a:lnTo>
                    <a:pt x="116" y="152"/>
                  </a:lnTo>
                  <a:lnTo>
                    <a:pt x="109" y="165"/>
                  </a:lnTo>
                  <a:lnTo>
                    <a:pt x="100" y="175"/>
                  </a:lnTo>
                  <a:lnTo>
                    <a:pt x="77" y="188"/>
                  </a:lnTo>
                  <a:lnTo>
                    <a:pt x="63" y="188"/>
                  </a:lnTo>
                  <a:lnTo>
                    <a:pt x="49" y="188"/>
                  </a:lnTo>
                  <a:lnTo>
                    <a:pt x="24" y="175"/>
                  </a:lnTo>
                  <a:lnTo>
                    <a:pt x="15" y="165"/>
                  </a:lnTo>
                  <a:lnTo>
                    <a:pt x="8" y="152"/>
                  </a:lnTo>
                  <a:lnTo>
                    <a:pt x="1" y="116"/>
                  </a:lnTo>
                  <a:lnTo>
                    <a:pt x="0" y="95"/>
                  </a:lnTo>
                  <a:lnTo>
                    <a:pt x="1" y="73"/>
                  </a:lnTo>
                  <a:lnTo>
                    <a:pt x="8" y="37"/>
                  </a:lnTo>
                  <a:lnTo>
                    <a:pt x="15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0"/>
                  </a:lnTo>
                  <a:lnTo>
                    <a:pt x="53" y="20"/>
                  </a:lnTo>
                  <a:lnTo>
                    <a:pt x="38" y="30"/>
                  </a:lnTo>
                  <a:lnTo>
                    <a:pt x="34" y="39"/>
                  </a:lnTo>
                  <a:lnTo>
                    <a:pt x="26" y="60"/>
                  </a:lnTo>
                  <a:lnTo>
                    <a:pt x="24" y="95"/>
                  </a:lnTo>
                  <a:lnTo>
                    <a:pt x="26" y="129"/>
                  </a:lnTo>
                  <a:lnTo>
                    <a:pt x="34" y="151"/>
                  </a:lnTo>
                  <a:lnTo>
                    <a:pt x="38" y="159"/>
                  </a:lnTo>
                  <a:lnTo>
                    <a:pt x="53" y="168"/>
                  </a:lnTo>
                  <a:lnTo>
                    <a:pt x="63" y="169"/>
                  </a:lnTo>
                  <a:lnTo>
                    <a:pt x="72" y="168"/>
                  </a:lnTo>
                  <a:lnTo>
                    <a:pt x="86" y="159"/>
                  </a:lnTo>
                  <a:lnTo>
                    <a:pt x="92" y="151"/>
                  </a:lnTo>
                  <a:lnTo>
                    <a:pt x="99" y="129"/>
                  </a:lnTo>
                  <a:lnTo>
                    <a:pt x="100" y="95"/>
                  </a:lnTo>
                  <a:lnTo>
                    <a:pt x="99" y="60"/>
                  </a:lnTo>
                  <a:lnTo>
                    <a:pt x="92" y="39"/>
                  </a:lnTo>
                  <a:lnTo>
                    <a:pt x="86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8" name="Rectangle 44">
              <a:extLst>
                <a:ext uri="{FF2B5EF4-FFF2-40B4-BE49-F238E27FC236}">
                  <a16:creationId xmlns:a16="http://schemas.microsoft.com/office/drawing/2014/main" id="{82F2D5B2-9D9F-4FA3-938C-B54385F9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7315201"/>
              <a:ext cx="14288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9" name="Freeform 45">
              <a:extLst>
                <a:ext uri="{FF2B5EF4-FFF2-40B4-BE49-F238E27FC236}">
                  <a16:creationId xmlns:a16="http://schemas.microsoft.com/office/drawing/2014/main" id="{FF31F532-3BD3-4533-991D-2A39A54A0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7232651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1 h 188"/>
                <a:gd name="T4" fmla="*/ 100 w 126"/>
                <a:gd name="T5" fmla="*/ 13 h 188"/>
                <a:gd name="T6" fmla="*/ 109 w 126"/>
                <a:gd name="T7" fmla="*/ 24 h 188"/>
                <a:gd name="T8" fmla="*/ 116 w 126"/>
                <a:gd name="T9" fmla="*/ 37 h 188"/>
                <a:gd name="T10" fmla="*/ 125 w 126"/>
                <a:gd name="T11" fmla="*/ 73 h 188"/>
                <a:gd name="T12" fmla="*/ 126 w 126"/>
                <a:gd name="T13" fmla="*/ 95 h 188"/>
                <a:gd name="T14" fmla="*/ 125 w 126"/>
                <a:gd name="T15" fmla="*/ 116 h 188"/>
                <a:gd name="T16" fmla="*/ 116 w 126"/>
                <a:gd name="T17" fmla="*/ 152 h 188"/>
                <a:gd name="T18" fmla="*/ 109 w 126"/>
                <a:gd name="T19" fmla="*/ 165 h 188"/>
                <a:gd name="T20" fmla="*/ 100 w 126"/>
                <a:gd name="T21" fmla="*/ 175 h 188"/>
                <a:gd name="T22" fmla="*/ 77 w 126"/>
                <a:gd name="T23" fmla="*/ 188 h 188"/>
                <a:gd name="T24" fmla="*/ 63 w 126"/>
                <a:gd name="T25" fmla="*/ 188 h 188"/>
                <a:gd name="T26" fmla="*/ 49 w 126"/>
                <a:gd name="T27" fmla="*/ 188 h 188"/>
                <a:gd name="T28" fmla="*/ 24 w 126"/>
                <a:gd name="T29" fmla="*/ 175 h 188"/>
                <a:gd name="T30" fmla="*/ 16 w 126"/>
                <a:gd name="T31" fmla="*/ 165 h 188"/>
                <a:gd name="T32" fmla="*/ 8 w 126"/>
                <a:gd name="T33" fmla="*/ 152 h 188"/>
                <a:gd name="T34" fmla="*/ 1 w 126"/>
                <a:gd name="T35" fmla="*/ 116 h 188"/>
                <a:gd name="T36" fmla="*/ 0 w 126"/>
                <a:gd name="T37" fmla="*/ 95 h 188"/>
                <a:gd name="T38" fmla="*/ 1 w 126"/>
                <a:gd name="T39" fmla="*/ 73 h 188"/>
                <a:gd name="T40" fmla="*/ 8 w 126"/>
                <a:gd name="T41" fmla="*/ 37 h 188"/>
                <a:gd name="T42" fmla="*/ 16 w 126"/>
                <a:gd name="T43" fmla="*/ 24 h 188"/>
                <a:gd name="T44" fmla="*/ 24 w 126"/>
                <a:gd name="T45" fmla="*/ 13 h 188"/>
                <a:gd name="T46" fmla="*/ 49 w 126"/>
                <a:gd name="T47" fmla="*/ 1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20 h 188"/>
                <a:gd name="T54" fmla="*/ 54 w 126"/>
                <a:gd name="T55" fmla="*/ 20 h 188"/>
                <a:gd name="T56" fmla="*/ 40 w 126"/>
                <a:gd name="T57" fmla="*/ 30 h 188"/>
                <a:gd name="T58" fmla="*/ 34 w 126"/>
                <a:gd name="T59" fmla="*/ 39 h 188"/>
                <a:gd name="T60" fmla="*/ 27 w 126"/>
                <a:gd name="T61" fmla="*/ 60 h 188"/>
                <a:gd name="T62" fmla="*/ 24 w 126"/>
                <a:gd name="T63" fmla="*/ 95 h 188"/>
                <a:gd name="T64" fmla="*/ 27 w 126"/>
                <a:gd name="T65" fmla="*/ 129 h 188"/>
                <a:gd name="T66" fmla="*/ 34 w 126"/>
                <a:gd name="T67" fmla="*/ 151 h 188"/>
                <a:gd name="T68" fmla="*/ 40 w 126"/>
                <a:gd name="T69" fmla="*/ 159 h 188"/>
                <a:gd name="T70" fmla="*/ 54 w 126"/>
                <a:gd name="T71" fmla="*/ 168 h 188"/>
                <a:gd name="T72" fmla="*/ 63 w 126"/>
                <a:gd name="T73" fmla="*/ 169 h 188"/>
                <a:gd name="T74" fmla="*/ 72 w 126"/>
                <a:gd name="T75" fmla="*/ 168 h 188"/>
                <a:gd name="T76" fmla="*/ 86 w 126"/>
                <a:gd name="T77" fmla="*/ 159 h 188"/>
                <a:gd name="T78" fmla="*/ 92 w 126"/>
                <a:gd name="T79" fmla="*/ 151 h 188"/>
                <a:gd name="T80" fmla="*/ 99 w 126"/>
                <a:gd name="T81" fmla="*/ 129 h 188"/>
                <a:gd name="T82" fmla="*/ 100 w 126"/>
                <a:gd name="T83" fmla="*/ 95 h 188"/>
                <a:gd name="T84" fmla="*/ 99 w 126"/>
                <a:gd name="T85" fmla="*/ 60 h 188"/>
                <a:gd name="T86" fmla="*/ 92 w 126"/>
                <a:gd name="T87" fmla="*/ 39 h 188"/>
                <a:gd name="T88" fmla="*/ 86 w 126"/>
                <a:gd name="T89" fmla="*/ 30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3"/>
                  </a:lnTo>
                  <a:lnTo>
                    <a:pt x="126" y="95"/>
                  </a:lnTo>
                  <a:lnTo>
                    <a:pt x="125" y="116"/>
                  </a:lnTo>
                  <a:lnTo>
                    <a:pt x="116" y="152"/>
                  </a:lnTo>
                  <a:lnTo>
                    <a:pt x="109" y="165"/>
                  </a:lnTo>
                  <a:lnTo>
                    <a:pt x="100" y="175"/>
                  </a:lnTo>
                  <a:lnTo>
                    <a:pt x="77" y="188"/>
                  </a:lnTo>
                  <a:lnTo>
                    <a:pt x="63" y="188"/>
                  </a:lnTo>
                  <a:lnTo>
                    <a:pt x="49" y="188"/>
                  </a:lnTo>
                  <a:lnTo>
                    <a:pt x="24" y="175"/>
                  </a:lnTo>
                  <a:lnTo>
                    <a:pt x="16" y="165"/>
                  </a:lnTo>
                  <a:lnTo>
                    <a:pt x="8" y="152"/>
                  </a:lnTo>
                  <a:lnTo>
                    <a:pt x="1" y="116"/>
                  </a:lnTo>
                  <a:lnTo>
                    <a:pt x="0" y="95"/>
                  </a:lnTo>
                  <a:lnTo>
                    <a:pt x="1" y="73"/>
                  </a:lnTo>
                  <a:lnTo>
                    <a:pt x="8" y="37"/>
                  </a:lnTo>
                  <a:lnTo>
                    <a:pt x="16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0"/>
                  </a:lnTo>
                  <a:lnTo>
                    <a:pt x="54" y="20"/>
                  </a:lnTo>
                  <a:lnTo>
                    <a:pt x="40" y="30"/>
                  </a:lnTo>
                  <a:lnTo>
                    <a:pt x="34" y="39"/>
                  </a:lnTo>
                  <a:lnTo>
                    <a:pt x="27" y="60"/>
                  </a:lnTo>
                  <a:lnTo>
                    <a:pt x="24" y="95"/>
                  </a:lnTo>
                  <a:lnTo>
                    <a:pt x="27" y="129"/>
                  </a:lnTo>
                  <a:lnTo>
                    <a:pt x="34" y="151"/>
                  </a:lnTo>
                  <a:lnTo>
                    <a:pt x="40" y="159"/>
                  </a:lnTo>
                  <a:lnTo>
                    <a:pt x="54" y="168"/>
                  </a:lnTo>
                  <a:lnTo>
                    <a:pt x="63" y="169"/>
                  </a:lnTo>
                  <a:lnTo>
                    <a:pt x="72" y="168"/>
                  </a:lnTo>
                  <a:lnTo>
                    <a:pt x="86" y="159"/>
                  </a:lnTo>
                  <a:lnTo>
                    <a:pt x="92" y="151"/>
                  </a:lnTo>
                  <a:lnTo>
                    <a:pt x="99" y="129"/>
                  </a:lnTo>
                  <a:lnTo>
                    <a:pt x="100" y="95"/>
                  </a:lnTo>
                  <a:lnTo>
                    <a:pt x="99" y="60"/>
                  </a:lnTo>
                  <a:lnTo>
                    <a:pt x="92" y="39"/>
                  </a:lnTo>
                  <a:lnTo>
                    <a:pt x="86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0" name="Freeform 46">
              <a:extLst>
                <a:ext uri="{FF2B5EF4-FFF2-40B4-BE49-F238E27FC236}">
                  <a16:creationId xmlns:a16="http://schemas.microsoft.com/office/drawing/2014/main" id="{F55AE860-ECE6-4A44-A31C-AC0C8007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6702426"/>
              <a:ext cx="57150" cy="96838"/>
            </a:xfrm>
            <a:custGeom>
              <a:avLst/>
              <a:gdLst>
                <a:gd name="T0" fmla="*/ 3 w 108"/>
                <a:gd name="T1" fmla="*/ 161 h 183"/>
                <a:gd name="T2" fmla="*/ 43 w 108"/>
                <a:gd name="T3" fmla="*/ 161 h 183"/>
                <a:gd name="T4" fmla="*/ 43 w 108"/>
                <a:gd name="T5" fmla="*/ 23 h 183"/>
                <a:gd name="T6" fmla="*/ 0 w 108"/>
                <a:gd name="T7" fmla="*/ 32 h 183"/>
                <a:gd name="T8" fmla="*/ 0 w 108"/>
                <a:gd name="T9" fmla="*/ 9 h 183"/>
                <a:gd name="T10" fmla="*/ 43 w 108"/>
                <a:gd name="T11" fmla="*/ 0 h 183"/>
                <a:gd name="T12" fmla="*/ 68 w 108"/>
                <a:gd name="T13" fmla="*/ 0 h 183"/>
                <a:gd name="T14" fmla="*/ 68 w 108"/>
                <a:gd name="T15" fmla="*/ 161 h 183"/>
                <a:gd name="T16" fmla="*/ 108 w 108"/>
                <a:gd name="T17" fmla="*/ 161 h 183"/>
                <a:gd name="T18" fmla="*/ 108 w 108"/>
                <a:gd name="T19" fmla="*/ 183 h 183"/>
                <a:gd name="T20" fmla="*/ 3 w 108"/>
                <a:gd name="T21" fmla="*/ 183 h 183"/>
                <a:gd name="T22" fmla="*/ 3 w 108"/>
                <a:gd name="T23" fmla="*/ 1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3">
                  <a:moveTo>
                    <a:pt x="3" y="161"/>
                  </a:moveTo>
                  <a:lnTo>
                    <a:pt x="43" y="161"/>
                  </a:lnTo>
                  <a:lnTo>
                    <a:pt x="43" y="23"/>
                  </a:lnTo>
                  <a:lnTo>
                    <a:pt x="0" y="32"/>
                  </a:lnTo>
                  <a:lnTo>
                    <a:pt x="0" y="9"/>
                  </a:lnTo>
                  <a:lnTo>
                    <a:pt x="43" y="0"/>
                  </a:lnTo>
                  <a:lnTo>
                    <a:pt x="68" y="0"/>
                  </a:lnTo>
                  <a:lnTo>
                    <a:pt x="68" y="161"/>
                  </a:lnTo>
                  <a:lnTo>
                    <a:pt x="108" y="161"/>
                  </a:lnTo>
                  <a:lnTo>
                    <a:pt x="108" y="183"/>
                  </a:lnTo>
                  <a:lnTo>
                    <a:pt x="3" y="183"/>
                  </a:lnTo>
                  <a:lnTo>
                    <a:pt x="3" y="16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1" name="Rectangle 47">
              <a:extLst>
                <a:ext uri="{FF2B5EF4-FFF2-40B4-BE49-F238E27FC236}">
                  <a16:creationId xmlns:a16="http://schemas.microsoft.com/office/drawing/2014/main" id="{51D54980-074A-4B92-8C67-3D30AEE01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6781801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2" name="Freeform 48">
              <a:extLst>
                <a:ext uri="{FF2B5EF4-FFF2-40B4-BE49-F238E27FC236}">
                  <a16:creationId xmlns:a16="http://schemas.microsoft.com/office/drawing/2014/main" id="{6B408C7B-BE8E-44F8-8DE6-F36A7EA9A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6700838"/>
              <a:ext cx="66675" cy="100013"/>
            </a:xfrm>
            <a:custGeom>
              <a:avLst/>
              <a:gdLst>
                <a:gd name="T0" fmla="*/ 63 w 126"/>
                <a:gd name="T1" fmla="*/ 0 h 189"/>
                <a:gd name="T2" fmla="*/ 77 w 126"/>
                <a:gd name="T3" fmla="*/ 2 h 189"/>
                <a:gd name="T4" fmla="*/ 100 w 126"/>
                <a:gd name="T5" fmla="*/ 13 h 189"/>
                <a:gd name="T6" fmla="*/ 109 w 126"/>
                <a:gd name="T7" fmla="*/ 25 h 189"/>
                <a:gd name="T8" fmla="*/ 116 w 126"/>
                <a:gd name="T9" fmla="*/ 38 h 189"/>
                <a:gd name="T10" fmla="*/ 125 w 126"/>
                <a:gd name="T11" fmla="*/ 72 h 189"/>
                <a:gd name="T12" fmla="*/ 126 w 126"/>
                <a:gd name="T13" fmla="*/ 95 h 189"/>
                <a:gd name="T14" fmla="*/ 125 w 126"/>
                <a:gd name="T15" fmla="*/ 117 h 189"/>
                <a:gd name="T16" fmla="*/ 116 w 126"/>
                <a:gd name="T17" fmla="*/ 151 h 189"/>
                <a:gd name="T18" fmla="*/ 109 w 126"/>
                <a:gd name="T19" fmla="*/ 164 h 189"/>
                <a:gd name="T20" fmla="*/ 100 w 126"/>
                <a:gd name="T21" fmla="*/ 176 h 189"/>
                <a:gd name="T22" fmla="*/ 77 w 126"/>
                <a:gd name="T23" fmla="*/ 187 h 189"/>
                <a:gd name="T24" fmla="*/ 63 w 126"/>
                <a:gd name="T25" fmla="*/ 189 h 189"/>
                <a:gd name="T26" fmla="*/ 49 w 126"/>
                <a:gd name="T27" fmla="*/ 187 h 189"/>
                <a:gd name="T28" fmla="*/ 24 w 126"/>
                <a:gd name="T29" fmla="*/ 176 h 189"/>
                <a:gd name="T30" fmla="*/ 16 w 126"/>
                <a:gd name="T31" fmla="*/ 164 h 189"/>
                <a:gd name="T32" fmla="*/ 8 w 126"/>
                <a:gd name="T33" fmla="*/ 151 h 189"/>
                <a:gd name="T34" fmla="*/ 1 w 126"/>
                <a:gd name="T35" fmla="*/ 117 h 189"/>
                <a:gd name="T36" fmla="*/ 0 w 126"/>
                <a:gd name="T37" fmla="*/ 95 h 189"/>
                <a:gd name="T38" fmla="*/ 1 w 126"/>
                <a:gd name="T39" fmla="*/ 72 h 189"/>
                <a:gd name="T40" fmla="*/ 8 w 126"/>
                <a:gd name="T41" fmla="*/ 38 h 189"/>
                <a:gd name="T42" fmla="*/ 16 w 126"/>
                <a:gd name="T43" fmla="*/ 25 h 189"/>
                <a:gd name="T44" fmla="*/ 24 w 126"/>
                <a:gd name="T45" fmla="*/ 13 h 189"/>
                <a:gd name="T46" fmla="*/ 49 w 126"/>
                <a:gd name="T47" fmla="*/ 2 h 189"/>
                <a:gd name="T48" fmla="*/ 63 w 126"/>
                <a:gd name="T49" fmla="*/ 0 h 189"/>
                <a:gd name="T50" fmla="*/ 63 w 126"/>
                <a:gd name="T51" fmla="*/ 0 h 189"/>
                <a:gd name="T52" fmla="*/ 63 w 126"/>
                <a:gd name="T53" fmla="*/ 21 h 189"/>
                <a:gd name="T54" fmla="*/ 54 w 126"/>
                <a:gd name="T55" fmla="*/ 21 h 189"/>
                <a:gd name="T56" fmla="*/ 40 w 126"/>
                <a:gd name="T57" fmla="*/ 31 h 189"/>
                <a:gd name="T58" fmla="*/ 34 w 126"/>
                <a:gd name="T59" fmla="*/ 39 h 189"/>
                <a:gd name="T60" fmla="*/ 27 w 126"/>
                <a:gd name="T61" fmla="*/ 61 h 189"/>
                <a:gd name="T62" fmla="*/ 24 w 126"/>
                <a:gd name="T63" fmla="*/ 95 h 189"/>
                <a:gd name="T64" fmla="*/ 27 w 126"/>
                <a:gd name="T65" fmla="*/ 128 h 189"/>
                <a:gd name="T66" fmla="*/ 34 w 126"/>
                <a:gd name="T67" fmla="*/ 151 h 189"/>
                <a:gd name="T68" fmla="*/ 40 w 126"/>
                <a:gd name="T69" fmla="*/ 160 h 189"/>
                <a:gd name="T70" fmla="*/ 54 w 126"/>
                <a:gd name="T71" fmla="*/ 168 h 189"/>
                <a:gd name="T72" fmla="*/ 63 w 126"/>
                <a:gd name="T73" fmla="*/ 170 h 189"/>
                <a:gd name="T74" fmla="*/ 72 w 126"/>
                <a:gd name="T75" fmla="*/ 168 h 189"/>
                <a:gd name="T76" fmla="*/ 86 w 126"/>
                <a:gd name="T77" fmla="*/ 160 h 189"/>
                <a:gd name="T78" fmla="*/ 92 w 126"/>
                <a:gd name="T79" fmla="*/ 151 h 189"/>
                <a:gd name="T80" fmla="*/ 99 w 126"/>
                <a:gd name="T81" fmla="*/ 128 h 189"/>
                <a:gd name="T82" fmla="*/ 100 w 126"/>
                <a:gd name="T83" fmla="*/ 95 h 189"/>
                <a:gd name="T84" fmla="*/ 99 w 126"/>
                <a:gd name="T85" fmla="*/ 61 h 189"/>
                <a:gd name="T86" fmla="*/ 92 w 126"/>
                <a:gd name="T87" fmla="*/ 39 h 189"/>
                <a:gd name="T88" fmla="*/ 86 w 126"/>
                <a:gd name="T89" fmla="*/ 31 h 189"/>
                <a:gd name="T90" fmla="*/ 63 w 126"/>
                <a:gd name="T9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9">
                  <a:moveTo>
                    <a:pt x="63" y="0"/>
                  </a:moveTo>
                  <a:lnTo>
                    <a:pt x="77" y="2"/>
                  </a:lnTo>
                  <a:lnTo>
                    <a:pt x="100" y="13"/>
                  </a:lnTo>
                  <a:lnTo>
                    <a:pt x="109" y="25"/>
                  </a:lnTo>
                  <a:lnTo>
                    <a:pt x="116" y="38"/>
                  </a:lnTo>
                  <a:lnTo>
                    <a:pt x="125" y="72"/>
                  </a:lnTo>
                  <a:lnTo>
                    <a:pt x="126" y="95"/>
                  </a:lnTo>
                  <a:lnTo>
                    <a:pt x="125" y="117"/>
                  </a:lnTo>
                  <a:lnTo>
                    <a:pt x="116" y="151"/>
                  </a:lnTo>
                  <a:lnTo>
                    <a:pt x="109" y="164"/>
                  </a:lnTo>
                  <a:lnTo>
                    <a:pt x="100" y="176"/>
                  </a:lnTo>
                  <a:lnTo>
                    <a:pt x="77" y="187"/>
                  </a:lnTo>
                  <a:lnTo>
                    <a:pt x="63" y="189"/>
                  </a:lnTo>
                  <a:lnTo>
                    <a:pt x="49" y="187"/>
                  </a:lnTo>
                  <a:lnTo>
                    <a:pt x="24" y="176"/>
                  </a:lnTo>
                  <a:lnTo>
                    <a:pt x="16" y="164"/>
                  </a:lnTo>
                  <a:lnTo>
                    <a:pt x="8" y="151"/>
                  </a:lnTo>
                  <a:lnTo>
                    <a:pt x="1" y="117"/>
                  </a:lnTo>
                  <a:lnTo>
                    <a:pt x="0" y="95"/>
                  </a:lnTo>
                  <a:lnTo>
                    <a:pt x="1" y="72"/>
                  </a:lnTo>
                  <a:lnTo>
                    <a:pt x="8" y="38"/>
                  </a:lnTo>
                  <a:lnTo>
                    <a:pt x="16" y="25"/>
                  </a:lnTo>
                  <a:lnTo>
                    <a:pt x="24" y="13"/>
                  </a:lnTo>
                  <a:lnTo>
                    <a:pt x="49" y="2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21"/>
                  </a:lnTo>
                  <a:lnTo>
                    <a:pt x="54" y="21"/>
                  </a:lnTo>
                  <a:lnTo>
                    <a:pt x="40" y="31"/>
                  </a:lnTo>
                  <a:lnTo>
                    <a:pt x="34" y="39"/>
                  </a:lnTo>
                  <a:lnTo>
                    <a:pt x="27" y="61"/>
                  </a:lnTo>
                  <a:lnTo>
                    <a:pt x="24" y="95"/>
                  </a:lnTo>
                  <a:lnTo>
                    <a:pt x="27" y="128"/>
                  </a:lnTo>
                  <a:lnTo>
                    <a:pt x="34" y="151"/>
                  </a:lnTo>
                  <a:lnTo>
                    <a:pt x="40" y="160"/>
                  </a:lnTo>
                  <a:lnTo>
                    <a:pt x="54" y="168"/>
                  </a:lnTo>
                  <a:lnTo>
                    <a:pt x="63" y="170"/>
                  </a:lnTo>
                  <a:lnTo>
                    <a:pt x="72" y="168"/>
                  </a:lnTo>
                  <a:lnTo>
                    <a:pt x="86" y="160"/>
                  </a:lnTo>
                  <a:lnTo>
                    <a:pt x="92" y="151"/>
                  </a:lnTo>
                  <a:lnTo>
                    <a:pt x="99" y="128"/>
                  </a:lnTo>
                  <a:lnTo>
                    <a:pt x="100" y="95"/>
                  </a:lnTo>
                  <a:lnTo>
                    <a:pt x="99" y="61"/>
                  </a:lnTo>
                  <a:lnTo>
                    <a:pt x="92" y="39"/>
                  </a:lnTo>
                  <a:lnTo>
                    <a:pt x="86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3" name="Freeform 49">
              <a:extLst>
                <a:ext uri="{FF2B5EF4-FFF2-40B4-BE49-F238E27FC236}">
                  <a16:creationId xmlns:a16="http://schemas.microsoft.com/office/drawing/2014/main" id="{A71B744C-7B74-413B-94EB-198D0E1F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213" y="6170613"/>
              <a:ext cx="61913" cy="98425"/>
            </a:xfrm>
            <a:custGeom>
              <a:avLst/>
              <a:gdLst>
                <a:gd name="T0" fmla="*/ 30 w 117"/>
                <a:gd name="T1" fmla="*/ 163 h 184"/>
                <a:gd name="T2" fmla="*/ 117 w 117"/>
                <a:gd name="T3" fmla="*/ 163 h 184"/>
                <a:gd name="T4" fmla="*/ 117 w 117"/>
                <a:gd name="T5" fmla="*/ 184 h 184"/>
                <a:gd name="T6" fmla="*/ 0 w 117"/>
                <a:gd name="T7" fmla="*/ 184 h 184"/>
                <a:gd name="T8" fmla="*/ 0 w 117"/>
                <a:gd name="T9" fmla="*/ 163 h 184"/>
                <a:gd name="T10" fmla="*/ 16 w 117"/>
                <a:gd name="T11" fmla="*/ 148 h 184"/>
                <a:gd name="T12" fmla="*/ 39 w 117"/>
                <a:gd name="T13" fmla="*/ 125 h 184"/>
                <a:gd name="T14" fmla="*/ 60 w 117"/>
                <a:gd name="T15" fmla="*/ 103 h 184"/>
                <a:gd name="T16" fmla="*/ 69 w 117"/>
                <a:gd name="T17" fmla="*/ 93 h 184"/>
                <a:gd name="T18" fmla="*/ 79 w 117"/>
                <a:gd name="T19" fmla="*/ 80 h 184"/>
                <a:gd name="T20" fmla="*/ 85 w 117"/>
                <a:gd name="T21" fmla="*/ 72 h 184"/>
                <a:gd name="T22" fmla="*/ 89 w 117"/>
                <a:gd name="T23" fmla="*/ 61 h 184"/>
                <a:gd name="T24" fmla="*/ 91 w 117"/>
                <a:gd name="T25" fmla="*/ 53 h 184"/>
                <a:gd name="T26" fmla="*/ 89 w 117"/>
                <a:gd name="T27" fmla="*/ 40 h 184"/>
                <a:gd name="T28" fmla="*/ 81 w 117"/>
                <a:gd name="T29" fmla="*/ 30 h 184"/>
                <a:gd name="T30" fmla="*/ 69 w 117"/>
                <a:gd name="T31" fmla="*/ 21 h 184"/>
                <a:gd name="T32" fmla="*/ 53 w 117"/>
                <a:gd name="T33" fmla="*/ 20 h 184"/>
                <a:gd name="T34" fmla="*/ 42 w 117"/>
                <a:gd name="T35" fmla="*/ 21 h 184"/>
                <a:gd name="T36" fmla="*/ 29 w 117"/>
                <a:gd name="T37" fmla="*/ 24 h 184"/>
                <a:gd name="T38" fmla="*/ 16 w 117"/>
                <a:gd name="T39" fmla="*/ 28 h 184"/>
                <a:gd name="T40" fmla="*/ 1 w 117"/>
                <a:gd name="T41" fmla="*/ 36 h 184"/>
                <a:gd name="T42" fmla="*/ 1 w 117"/>
                <a:gd name="T43" fmla="*/ 11 h 184"/>
                <a:gd name="T44" fmla="*/ 16 w 117"/>
                <a:gd name="T45" fmla="*/ 5 h 184"/>
                <a:gd name="T46" fmla="*/ 29 w 117"/>
                <a:gd name="T47" fmla="*/ 3 h 184"/>
                <a:gd name="T48" fmla="*/ 42 w 117"/>
                <a:gd name="T49" fmla="*/ 0 h 184"/>
                <a:gd name="T50" fmla="*/ 53 w 117"/>
                <a:gd name="T51" fmla="*/ 0 h 184"/>
                <a:gd name="T52" fmla="*/ 66 w 117"/>
                <a:gd name="T53" fmla="*/ 0 h 184"/>
                <a:gd name="T54" fmla="*/ 89 w 117"/>
                <a:gd name="T55" fmla="*/ 7 h 184"/>
                <a:gd name="T56" fmla="*/ 98 w 117"/>
                <a:gd name="T57" fmla="*/ 14 h 184"/>
                <a:gd name="T58" fmla="*/ 107 w 117"/>
                <a:gd name="T59" fmla="*/ 21 h 184"/>
                <a:gd name="T60" fmla="*/ 114 w 117"/>
                <a:gd name="T61" fmla="*/ 40 h 184"/>
                <a:gd name="T62" fmla="*/ 115 w 117"/>
                <a:gd name="T63" fmla="*/ 51 h 184"/>
                <a:gd name="T64" fmla="*/ 114 w 117"/>
                <a:gd name="T65" fmla="*/ 63 h 184"/>
                <a:gd name="T66" fmla="*/ 111 w 117"/>
                <a:gd name="T67" fmla="*/ 73 h 184"/>
                <a:gd name="T68" fmla="*/ 105 w 117"/>
                <a:gd name="T69" fmla="*/ 83 h 184"/>
                <a:gd name="T70" fmla="*/ 95 w 117"/>
                <a:gd name="T71" fmla="*/ 96 h 184"/>
                <a:gd name="T72" fmla="*/ 91 w 117"/>
                <a:gd name="T73" fmla="*/ 102 h 184"/>
                <a:gd name="T74" fmla="*/ 76 w 117"/>
                <a:gd name="T75" fmla="*/ 116 h 184"/>
                <a:gd name="T76" fmla="*/ 58 w 117"/>
                <a:gd name="T77" fmla="*/ 136 h 184"/>
                <a:gd name="T78" fmla="*/ 30 w 117"/>
                <a:gd name="T79" fmla="*/ 16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184">
                  <a:moveTo>
                    <a:pt x="30" y="163"/>
                  </a:moveTo>
                  <a:lnTo>
                    <a:pt x="117" y="163"/>
                  </a:lnTo>
                  <a:lnTo>
                    <a:pt x="117" y="184"/>
                  </a:lnTo>
                  <a:lnTo>
                    <a:pt x="0" y="184"/>
                  </a:lnTo>
                  <a:lnTo>
                    <a:pt x="0" y="163"/>
                  </a:lnTo>
                  <a:lnTo>
                    <a:pt x="16" y="148"/>
                  </a:lnTo>
                  <a:lnTo>
                    <a:pt x="39" y="125"/>
                  </a:lnTo>
                  <a:lnTo>
                    <a:pt x="60" y="103"/>
                  </a:lnTo>
                  <a:lnTo>
                    <a:pt x="69" y="93"/>
                  </a:lnTo>
                  <a:lnTo>
                    <a:pt x="79" y="80"/>
                  </a:lnTo>
                  <a:lnTo>
                    <a:pt x="85" y="72"/>
                  </a:lnTo>
                  <a:lnTo>
                    <a:pt x="89" y="61"/>
                  </a:lnTo>
                  <a:lnTo>
                    <a:pt x="91" y="53"/>
                  </a:lnTo>
                  <a:lnTo>
                    <a:pt x="89" y="40"/>
                  </a:lnTo>
                  <a:lnTo>
                    <a:pt x="81" y="30"/>
                  </a:lnTo>
                  <a:lnTo>
                    <a:pt x="69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29" y="24"/>
                  </a:lnTo>
                  <a:lnTo>
                    <a:pt x="16" y="28"/>
                  </a:lnTo>
                  <a:lnTo>
                    <a:pt x="1" y="36"/>
                  </a:lnTo>
                  <a:lnTo>
                    <a:pt x="1" y="11"/>
                  </a:lnTo>
                  <a:lnTo>
                    <a:pt x="16" y="5"/>
                  </a:lnTo>
                  <a:lnTo>
                    <a:pt x="29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9" y="7"/>
                  </a:lnTo>
                  <a:lnTo>
                    <a:pt x="98" y="14"/>
                  </a:lnTo>
                  <a:lnTo>
                    <a:pt x="107" y="21"/>
                  </a:lnTo>
                  <a:lnTo>
                    <a:pt x="114" y="40"/>
                  </a:lnTo>
                  <a:lnTo>
                    <a:pt x="115" y="51"/>
                  </a:lnTo>
                  <a:lnTo>
                    <a:pt x="114" y="63"/>
                  </a:lnTo>
                  <a:lnTo>
                    <a:pt x="111" y="73"/>
                  </a:lnTo>
                  <a:lnTo>
                    <a:pt x="105" y="83"/>
                  </a:lnTo>
                  <a:lnTo>
                    <a:pt x="95" y="96"/>
                  </a:lnTo>
                  <a:lnTo>
                    <a:pt x="91" y="102"/>
                  </a:lnTo>
                  <a:lnTo>
                    <a:pt x="76" y="116"/>
                  </a:lnTo>
                  <a:lnTo>
                    <a:pt x="58" y="136"/>
                  </a:lnTo>
                  <a:lnTo>
                    <a:pt x="30" y="16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4" name="Rectangle 50">
              <a:extLst>
                <a:ext uri="{FF2B5EF4-FFF2-40B4-BE49-F238E27FC236}">
                  <a16:creationId xmlns:a16="http://schemas.microsoft.com/office/drawing/2014/main" id="{CBB78E98-D4E7-4E39-A058-24665BE7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6251576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5" name="Freeform 51">
              <a:extLst>
                <a:ext uri="{FF2B5EF4-FFF2-40B4-BE49-F238E27FC236}">
                  <a16:creationId xmlns:a16="http://schemas.microsoft.com/office/drawing/2014/main" id="{C7F4B951-B20E-4548-87EE-F7B2460F6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6170613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1 h 188"/>
                <a:gd name="T4" fmla="*/ 100 w 126"/>
                <a:gd name="T5" fmla="*/ 13 h 188"/>
                <a:gd name="T6" fmla="*/ 109 w 126"/>
                <a:gd name="T7" fmla="*/ 24 h 188"/>
                <a:gd name="T8" fmla="*/ 116 w 126"/>
                <a:gd name="T9" fmla="*/ 37 h 188"/>
                <a:gd name="T10" fmla="*/ 125 w 126"/>
                <a:gd name="T11" fmla="*/ 72 h 188"/>
                <a:gd name="T12" fmla="*/ 126 w 126"/>
                <a:gd name="T13" fmla="*/ 93 h 188"/>
                <a:gd name="T14" fmla="*/ 125 w 126"/>
                <a:gd name="T15" fmla="*/ 116 h 188"/>
                <a:gd name="T16" fmla="*/ 116 w 126"/>
                <a:gd name="T17" fmla="*/ 150 h 188"/>
                <a:gd name="T18" fmla="*/ 109 w 126"/>
                <a:gd name="T19" fmla="*/ 163 h 188"/>
                <a:gd name="T20" fmla="*/ 100 w 126"/>
                <a:gd name="T21" fmla="*/ 175 h 188"/>
                <a:gd name="T22" fmla="*/ 77 w 126"/>
                <a:gd name="T23" fmla="*/ 186 h 188"/>
                <a:gd name="T24" fmla="*/ 63 w 126"/>
                <a:gd name="T25" fmla="*/ 188 h 188"/>
                <a:gd name="T26" fmla="*/ 49 w 126"/>
                <a:gd name="T27" fmla="*/ 186 h 188"/>
                <a:gd name="T28" fmla="*/ 24 w 126"/>
                <a:gd name="T29" fmla="*/ 175 h 188"/>
                <a:gd name="T30" fmla="*/ 16 w 126"/>
                <a:gd name="T31" fmla="*/ 163 h 188"/>
                <a:gd name="T32" fmla="*/ 8 w 126"/>
                <a:gd name="T33" fmla="*/ 150 h 188"/>
                <a:gd name="T34" fmla="*/ 1 w 126"/>
                <a:gd name="T35" fmla="*/ 116 h 188"/>
                <a:gd name="T36" fmla="*/ 0 w 126"/>
                <a:gd name="T37" fmla="*/ 93 h 188"/>
                <a:gd name="T38" fmla="*/ 1 w 126"/>
                <a:gd name="T39" fmla="*/ 72 h 188"/>
                <a:gd name="T40" fmla="*/ 8 w 126"/>
                <a:gd name="T41" fmla="*/ 37 h 188"/>
                <a:gd name="T42" fmla="*/ 16 w 126"/>
                <a:gd name="T43" fmla="*/ 24 h 188"/>
                <a:gd name="T44" fmla="*/ 24 w 126"/>
                <a:gd name="T45" fmla="*/ 13 h 188"/>
                <a:gd name="T46" fmla="*/ 49 w 126"/>
                <a:gd name="T47" fmla="*/ 1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8 h 188"/>
                <a:gd name="T54" fmla="*/ 54 w 126"/>
                <a:gd name="T55" fmla="*/ 20 h 188"/>
                <a:gd name="T56" fmla="*/ 40 w 126"/>
                <a:gd name="T57" fmla="*/ 28 h 188"/>
                <a:gd name="T58" fmla="*/ 34 w 126"/>
                <a:gd name="T59" fmla="*/ 37 h 188"/>
                <a:gd name="T60" fmla="*/ 27 w 126"/>
                <a:gd name="T61" fmla="*/ 60 h 188"/>
                <a:gd name="T62" fmla="*/ 24 w 126"/>
                <a:gd name="T63" fmla="*/ 93 h 188"/>
                <a:gd name="T64" fmla="*/ 27 w 126"/>
                <a:gd name="T65" fmla="*/ 128 h 188"/>
                <a:gd name="T66" fmla="*/ 34 w 126"/>
                <a:gd name="T67" fmla="*/ 149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49 h 188"/>
                <a:gd name="T80" fmla="*/ 99 w 126"/>
                <a:gd name="T81" fmla="*/ 128 h 188"/>
                <a:gd name="T82" fmla="*/ 100 w 126"/>
                <a:gd name="T83" fmla="*/ 93 h 188"/>
                <a:gd name="T84" fmla="*/ 99 w 126"/>
                <a:gd name="T85" fmla="*/ 60 h 188"/>
                <a:gd name="T86" fmla="*/ 92 w 126"/>
                <a:gd name="T87" fmla="*/ 37 h 188"/>
                <a:gd name="T88" fmla="*/ 86 w 126"/>
                <a:gd name="T89" fmla="*/ 28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1"/>
                  </a:lnTo>
                  <a:lnTo>
                    <a:pt x="100" y="13"/>
                  </a:lnTo>
                  <a:lnTo>
                    <a:pt x="109" y="24"/>
                  </a:lnTo>
                  <a:lnTo>
                    <a:pt x="116" y="37"/>
                  </a:lnTo>
                  <a:lnTo>
                    <a:pt x="125" y="72"/>
                  </a:lnTo>
                  <a:lnTo>
                    <a:pt x="126" y="93"/>
                  </a:lnTo>
                  <a:lnTo>
                    <a:pt x="125" y="116"/>
                  </a:lnTo>
                  <a:lnTo>
                    <a:pt x="116" y="150"/>
                  </a:lnTo>
                  <a:lnTo>
                    <a:pt x="109" y="163"/>
                  </a:lnTo>
                  <a:lnTo>
                    <a:pt x="100" y="175"/>
                  </a:lnTo>
                  <a:lnTo>
                    <a:pt x="77" y="186"/>
                  </a:lnTo>
                  <a:lnTo>
                    <a:pt x="63" y="188"/>
                  </a:lnTo>
                  <a:lnTo>
                    <a:pt x="49" y="186"/>
                  </a:lnTo>
                  <a:lnTo>
                    <a:pt x="24" y="175"/>
                  </a:lnTo>
                  <a:lnTo>
                    <a:pt x="16" y="163"/>
                  </a:lnTo>
                  <a:lnTo>
                    <a:pt x="8" y="150"/>
                  </a:lnTo>
                  <a:lnTo>
                    <a:pt x="1" y="116"/>
                  </a:lnTo>
                  <a:lnTo>
                    <a:pt x="0" y="93"/>
                  </a:lnTo>
                  <a:lnTo>
                    <a:pt x="1" y="72"/>
                  </a:lnTo>
                  <a:lnTo>
                    <a:pt x="8" y="37"/>
                  </a:lnTo>
                  <a:lnTo>
                    <a:pt x="16" y="24"/>
                  </a:lnTo>
                  <a:lnTo>
                    <a:pt x="24" y="13"/>
                  </a:lnTo>
                  <a:lnTo>
                    <a:pt x="49" y="1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8"/>
                  </a:lnTo>
                  <a:lnTo>
                    <a:pt x="54" y="20"/>
                  </a:lnTo>
                  <a:lnTo>
                    <a:pt x="40" y="28"/>
                  </a:lnTo>
                  <a:lnTo>
                    <a:pt x="34" y="37"/>
                  </a:lnTo>
                  <a:lnTo>
                    <a:pt x="27" y="60"/>
                  </a:lnTo>
                  <a:lnTo>
                    <a:pt x="24" y="93"/>
                  </a:lnTo>
                  <a:lnTo>
                    <a:pt x="27" y="128"/>
                  </a:lnTo>
                  <a:lnTo>
                    <a:pt x="34" y="149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49"/>
                  </a:lnTo>
                  <a:lnTo>
                    <a:pt x="99" y="128"/>
                  </a:lnTo>
                  <a:lnTo>
                    <a:pt x="100" y="93"/>
                  </a:lnTo>
                  <a:lnTo>
                    <a:pt x="99" y="60"/>
                  </a:lnTo>
                  <a:lnTo>
                    <a:pt x="92" y="37"/>
                  </a:lnTo>
                  <a:lnTo>
                    <a:pt x="86" y="2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6" name="Freeform 52">
              <a:extLst>
                <a:ext uri="{FF2B5EF4-FFF2-40B4-BE49-F238E27FC236}">
                  <a16:creationId xmlns:a16="http://schemas.microsoft.com/office/drawing/2014/main" id="{7D0BF0A8-C92A-4AFD-AC62-F5C4F1DF3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213" y="5638801"/>
              <a:ext cx="63500" cy="98425"/>
            </a:xfrm>
            <a:custGeom>
              <a:avLst/>
              <a:gdLst>
                <a:gd name="T0" fmla="*/ 83 w 120"/>
                <a:gd name="T1" fmla="*/ 86 h 188"/>
                <a:gd name="T2" fmla="*/ 98 w 120"/>
                <a:gd name="T3" fmla="*/ 92 h 188"/>
                <a:gd name="T4" fmla="*/ 110 w 120"/>
                <a:gd name="T5" fmla="*/ 102 h 188"/>
                <a:gd name="T6" fmla="*/ 118 w 120"/>
                <a:gd name="T7" fmla="*/ 115 h 188"/>
                <a:gd name="T8" fmla="*/ 120 w 120"/>
                <a:gd name="T9" fmla="*/ 131 h 188"/>
                <a:gd name="T10" fmla="*/ 118 w 120"/>
                <a:gd name="T11" fmla="*/ 144 h 188"/>
                <a:gd name="T12" fmla="*/ 110 w 120"/>
                <a:gd name="T13" fmla="*/ 165 h 188"/>
                <a:gd name="T14" fmla="*/ 101 w 120"/>
                <a:gd name="T15" fmla="*/ 173 h 188"/>
                <a:gd name="T16" fmla="*/ 91 w 120"/>
                <a:gd name="T17" fmla="*/ 180 h 188"/>
                <a:gd name="T18" fmla="*/ 65 w 120"/>
                <a:gd name="T19" fmla="*/ 187 h 188"/>
                <a:gd name="T20" fmla="*/ 49 w 120"/>
                <a:gd name="T21" fmla="*/ 188 h 188"/>
                <a:gd name="T22" fmla="*/ 38 w 120"/>
                <a:gd name="T23" fmla="*/ 187 h 188"/>
                <a:gd name="T24" fmla="*/ 25 w 120"/>
                <a:gd name="T25" fmla="*/ 185 h 188"/>
                <a:gd name="T26" fmla="*/ 13 w 120"/>
                <a:gd name="T27" fmla="*/ 183 h 188"/>
                <a:gd name="T28" fmla="*/ 0 w 120"/>
                <a:gd name="T29" fmla="*/ 178 h 188"/>
                <a:gd name="T30" fmla="*/ 0 w 120"/>
                <a:gd name="T31" fmla="*/ 155 h 188"/>
                <a:gd name="T32" fmla="*/ 11 w 120"/>
                <a:gd name="T33" fmla="*/ 161 h 188"/>
                <a:gd name="T34" fmla="*/ 22 w 120"/>
                <a:gd name="T35" fmla="*/ 164 h 188"/>
                <a:gd name="T36" fmla="*/ 35 w 120"/>
                <a:gd name="T37" fmla="*/ 167 h 188"/>
                <a:gd name="T38" fmla="*/ 48 w 120"/>
                <a:gd name="T39" fmla="*/ 167 h 188"/>
                <a:gd name="T40" fmla="*/ 70 w 120"/>
                <a:gd name="T41" fmla="*/ 165 h 188"/>
                <a:gd name="T42" fmla="*/ 84 w 120"/>
                <a:gd name="T43" fmla="*/ 158 h 188"/>
                <a:gd name="T44" fmla="*/ 88 w 120"/>
                <a:gd name="T45" fmla="*/ 152 h 188"/>
                <a:gd name="T46" fmla="*/ 95 w 120"/>
                <a:gd name="T47" fmla="*/ 140 h 188"/>
                <a:gd name="T48" fmla="*/ 95 w 120"/>
                <a:gd name="T49" fmla="*/ 131 h 188"/>
                <a:gd name="T50" fmla="*/ 94 w 120"/>
                <a:gd name="T51" fmla="*/ 117 h 188"/>
                <a:gd name="T52" fmla="*/ 84 w 120"/>
                <a:gd name="T53" fmla="*/ 107 h 188"/>
                <a:gd name="T54" fmla="*/ 71 w 120"/>
                <a:gd name="T55" fmla="*/ 99 h 188"/>
                <a:gd name="T56" fmla="*/ 52 w 120"/>
                <a:gd name="T57" fmla="*/ 98 h 188"/>
                <a:gd name="T58" fmla="*/ 32 w 120"/>
                <a:gd name="T59" fmla="*/ 98 h 188"/>
                <a:gd name="T60" fmla="*/ 32 w 120"/>
                <a:gd name="T61" fmla="*/ 78 h 188"/>
                <a:gd name="T62" fmla="*/ 54 w 120"/>
                <a:gd name="T63" fmla="*/ 78 h 188"/>
                <a:gd name="T64" fmla="*/ 71 w 120"/>
                <a:gd name="T65" fmla="*/ 76 h 188"/>
                <a:gd name="T66" fmla="*/ 81 w 120"/>
                <a:gd name="T67" fmla="*/ 71 h 188"/>
                <a:gd name="T68" fmla="*/ 90 w 120"/>
                <a:gd name="T69" fmla="*/ 62 h 188"/>
                <a:gd name="T70" fmla="*/ 91 w 120"/>
                <a:gd name="T71" fmla="*/ 49 h 188"/>
                <a:gd name="T72" fmla="*/ 90 w 120"/>
                <a:gd name="T73" fmla="*/ 36 h 188"/>
                <a:gd name="T74" fmla="*/ 81 w 120"/>
                <a:gd name="T75" fmla="*/ 28 h 188"/>
                <a:gd name="T76" fmla="*/ 70 w 120"/>
                <a:gd name="T77" fmla="*/ 22 h 188"/>
                <a:gd name="T78" fmla="*/ 52 w 120"/>
                <a:gd name="T79" fmla="*/ 20 h 188"/>
                <a:gd name="T80" fmla="*/ 42 w 120"/>
                <a:gd name="T81" fmla="*/ 20 h 188"/>
                <a:gd name="T82" fmla="*/ 31 w 120"/>
                <a:gd name="T83" fmla="*/ 22 h 188"/>
                <a:gd name="T84" fmla="*/ 19 w 120"/>
                <a:gd name="T85" fmla="*/ 25 h 188"/>
                <a:gd name="T86" fmla="*/ 6 w 120"/>
                <a:gd name="T87" fmla="*/ 29 h 188"/>
                <a:gd name="T88" fmla="*/ 6 w 120"/>
                <a:gd name="T89" fmla="*/ 7 h 188"/>
                <a:gd name="T90" fmla="*/ 19 w 120"/>
                <a:gd name="T91" fmla="*/ 5 h 188"/>
                <a:gd name="T92" fmla="*/ 32 w 120"/>
                <a:gd name="T93" fmla="*/ 2 h 188"/>
                <a:gd name="T94" fmla="*/ 44 w 120"/>
                <a:gd name="T95" fmla="*/ 0 h 188"/>
                <a:gd name="T96" fmla="*/ 55 w 120"/>
                <a:gd name="T97" fmla="*/ 0 h 188"/>
                <a:gd name="T98" fmla="*/ 68 w 120"/>
                <a:gd name="T99" fmla="*/ 0 h 188"/>
                <a:gd name="T100" fmla="*/ 91 w 120"/>
                <a:gd name="T101" fmla="*/ 6 h 188"/>
                <a:gd name="T102" fmla="*/ 100 w 120"/>
                <a:gd name="T103" fmla="*/ 12 h 188"/>
                <a:gd name="T104" fmla="*/ 107 w 120"/>
                <a:gd name="T105" fmla="*/ 19 h 188"/>
                <a:gd name="T106" fmla="*/ 116 w 120"/>
                <a:gd name="T107" fmla="*/ 36 h 188"/>
                <a:gd name="T108" fmla="*/ 116 w 120"/>
                <a:gd name="T109" fmla="*/ 46 h 188"/>
                <a:gd name="T110" fmla="*/ 114 w 120"/>
                <a:gd name="T111" fmla="*/ 61 h 188"/>
                <a:gd name="T112" fmla="*/ 107 w 120"/>
                <a:gd name="T113" fmla="*/ 72 h 188"/>
                <a:gd name="T114" fmla="*/ 97 w 120"/>
                <a:gd name="T115" fmla="*/ 82 h 188"/>
                <a:gd name="T116" fmla="*/ 83 w 120"/>
                <a:gd name="T117" fmla="*/ 8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0" h="188">
                  <a:moveTo>
                    <a:pt x="83" y="86"/>
                  </a:moveTo>
                  <a:lnTo>
                    <a:pt x="98" y="92"/>
                  </a:lnTo>
                  <a:lnTo>
                    <a:pt x="110" y="102"/>
                  </a:lnTo>
                  <a:lnTo>
                    <a:pt x="118" y="115"/>
                  </a:lnTo>
                  <a:lnTo>
                    <a:pt x="120" y="131"/>
                  </a:lnTo>
                  <a:lnTo>
                    <a:pt x="118" y="144"/>
                  </a:lnTo>
                  <a:lnTo>
                    <a:pt x="110" y="165"/>
                  </a:lnTo>
                  <a:lnTo>
                    <a:pt x="101" y="173"/>
                  </a:lnTo>
                  <a:lnTo>
                    <a:pt x="91" y="180"/>
                  </a:lnTo>
                  <a:lnTo>
                    <a:pt x="65" y="187"/>
                  </a:lnTo>
                  <a:lnTo>
                    <a:pt x="49" y="188"/>
                  </a:lnTo>
                  <a:lnTo>
                    <a:pt x="38" y="187"/>
                  </a:lnTo>
                  <a:lnTo>
                    <a:pt x="25" y="185"/>
                  </a:lnTo>
                  <a:lnTo>
                    <a:pt x="13" y="183"/>
                  </a:lnTo>
                  <a:lnTo>
                    <a:pt x="0" y="178"/>
                  </a:lnTo>
                  <a:lnTo>
                    <a:pt x="0" y="155"/>
                  </a:lnTo>
                  <a:lnTo>
                    <a:pt x="11" y="161"/>
                  </a:lnTo>
                  <a:lnTo>
                    <a:pt x="22" y="164"/>
                  </a:lnTo>
                  <a:lnTo>
                    <a:pt x="35" y="167"/>
                  </a:lnTo>
                  <a:lnTo>
                    <a:pt x="48" y="167"/>
                  </a:lnTo>
                  <a:lnTo>
                    <a:pt x="70" y="165"/>
                  </a:lnTo>
                  <a:lnTo>
                    <a:pt x="84" y="158"/>
                  </a:lnTo>
                  <a:lnTo>
                    <a:pt x="88" y="152"/>
                  </a:lnTo>
                  <a:lnTo>
                    <a:pt x="95" y="140"/>
                  </a:lnTo>
                  <a:lnTo>
                    <a:pt x="95" y="131"/>
                  </a:lnTo>
                  <a:lnTo>
                    <a:pt x="94" y="117"/>
                  </a:lnTo>
                  <a:lnTo>
                    <a:pt x="84" y="107"/>
                  </a:lnTo>
                  <a:lnTo>
                    <a:pt x="71" y="99"/>
                  </a:lnTo>
                  <a:lnTo>
                    <a:pt x="52" y="98"/>
                  </a:lnTo>
                  <a:lnTo>
                    <a:pt x="32" y="98"/>
                  </a:lnTo>
                  <a:lnTo>
                    <a:pt x="32" y="78"/>
                  </a:lnTo>
                  <a:lnTo>
                    <a:pt x="54" y="78"/>
                  </a:lnTo>
                  <a:lnTo>
                    <a:pt x="71" y="76"/>
                  </a:lnTo>
                  <a:lnTo>
                    <a:pt x="81" y="71"/>
                  </a:lnTo>
                  <a:lnTo>
                    <a:pt x="90" y="62"/>
                  </a:lnTo>
                  <a:lnTo>
                    <a:pt x="91" y="49"/>
                  </a:lnTo>
                  <a:lnTo>
                    <a:pt x="90" y="36"/>
                  </a:lnTo>
                  <a:lnTo>
                    <a:pt x="81" y="28"/>
                  </a:lnTo>
                  <a:lnTo>
                    <a:pt x="70" y="22"/>
                  </a:lnTo>
                  <a:lnTo>
                    <a:pt x="52" y="20"/>
                  </a:lnTo>
                  <a:lnTo>
                    <a:pt x="42" y="20"/>
                  </a:lnTo>
                  <a:lnTo>
                    <a:pt x="31" y="22"/>
                  </a:lnTo>
                  <a:lnTo>
                    <a:pt x="19" y="25"/>
                  </a:lnTo>
                  <a:lnTo>
                    <a:pt x="6" y="29"/>
                  </a:lnTo>
                  <a:lnTo>
                    <a:pt x="6" y="7"/>
                  </a:lnTo>
                  <a:lnTo>
                    <a:pt x="19" y="5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91" y="6"/>
                  </a:lnTo>
                  <a:lnTo>
                    <a:pt x="100" y="12"/>
                  </a:lnTo>
                  <a:lnTo>
                    <a:pt x="107" y="19"/>
                  </a:lnTo>
                  <a:lnTo>
                    <a:pt x="116" y="36"/>
                  </a:lnTo>
                  <a:lnTo>
                    <a:pt x="116" y="46"/>
                  </a:lnTo>
                  <a:lnTo>
                    <a:pt x="114" y="61"/>
                  </a:lnTo>
                  <a:lnTo>
                    <a:pt x="107" y="72"/>
                  </a:lnTo>
                  <a:lnTo>
                    <a:pt x="97" y="82"/>
                  </a:lnTo>
                  <a:lnTo>
                    <a:pt x="83" y="8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7" name="Rectangle 53">
              <a:extLst>
                <a:ext uri="{FF2B5EF4-FFF2-40B4-BE49-F238E27FC236}">
                  <a16:creationId xmlns:a16="http://schemas.microsoft.com/office/drawing/2014/main" id="{21A3E0C8-5AC7-4AF0-A512-9C972D47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719763"/>
              <a:ext cx="14288" cy="158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8" name="Freeform 54">
              <a:extLst>
                <a:ext uri="{FF2B5EF4-FFF2-40B4-BE49-F238E27FC236}">
                  <a16:creationId xmlns:a16="http://schemas.microsoft.com/office/drawing/2014/main" id="{27983391-8D07-4B17-BE87-8CF3CF2A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5638801"/>
              <a:ext cx="66675" cy="98425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0 h 188"/>
                <a:gd name="T4" fmla="*/ 100 w 126"/>
                <a:gd name="T5" fmla="*/ 13 h 188"/>
                <a:gd name="T6" fmla="*/ 109 w 126"/>
                <a:gd name="T7" fmla="*/ 23 h 188"/>
                <a:gd name="T8" fmla="*/ 116 w 126"/>
                <a:gd name="T9" fmla="*/ 36 h 188"/>
                <a:gd name="T10" fmla="*/ 125 w 126"/>
                <a:gd name="T11" fmla="*/ 72 h 188"/>
                <a:gd name="T12" fmla="*/ 126 w 126"/>
                <a:gd name="T13" fmla="*/ 94 h 188"/>
                <a:gd name="T14" fmla="*/ 125 w 126"/>
                <a:gd name="T15" fmla="*/ 115 h 188"/>
                <a:gd name="T16" fmla="*/ 116 w 126"/>
                <a:gd name="T17" fmla="*/ 151 h 188"/>
                <a:gd name="T18" fmla="*/ 109 w 126"/>
                <a:gd name="T19" fmla="*/ 164 h 188"/>
                <a:gd name="T20" fmla="*/ 100 w 126"/>
                <a:gd name="T21" fmla="*/ 175 h 188"/>
                <a:gd name="T22" fmla="*/ 77 w 126"/>
                <a:gd name="T23" fmla="*/ 187 h 188"/>
                <a:gd name="T24" fmla="*/ 63 w 126"/>
                <a:gd name="T25" fmla="*/ 188 h 188"/>
                <a:gd name="T26" fmla="*/ 49 w 126"/>
                <a:gd name="T27" fmla="*/ 187 h 188"/>
                <a:gd name="T28" fmla="*/ 24 w 126"/>
                <a:gd name="T29" fmla="*/ 175 h 188"/>
                <a:gd name="T30" fmla="*/ 16 w 126"/>
                <a:gd name="T31" fmla="*/ 164 h 188"/>
                <a:gd name="T32" fmla="*/ 8 w 126"/>
                <a:gd name="T33" fmla="*/ 151 h 188"/>
                <a:gd name="T34" fmla="*/ 1 w 126"/>
                <a:gd name="T35" fmla="*/ 115 h 188"/>
                <a:gd name="T36" fmla="*/ 0 w 126"/>
                <a:gd name="T37" fmla="*/ 94 h 188"/>
                <a:gd name="T38" fmla="*/ 1 w 126"/>
                <a:gd name="T39" fmla="*/ 72 h 188"/>
                <a:gd name="T40" fmla="*/ 8 w 126"/>
                <a:gd name="T41" fmla="*/ 36 h 188"/>
                <a:gd name="T42" fmla="*/ 16 w 126"/>
                <a:gd name="T43" fmla="*/ 23 h 188"/>
                <a:gd name="T44" fmla="*/ 24 w 126"/>
                <a:gd name="T45" fmla="*/ 13 h 188"/>
                <a:gd name="T46" fmla="*/ 49 w 126"/>
                <a:gd name="T47" fmla="*/ 0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9 h 188"/>
                <a:gd name="T54" fmla="*/ 54 w 126"/>
                <a:gd name="T55" fmla="*/ 20 h 188"/>
                <a:gd name="T56" fmla="*/ 40 w 126"/>
                <a:gd name="T57" fmla="*/ 29 h 188"/>
                <a:gd name="T58" fmla="*/ 34 w 126"/>
                <a:gd name="T59" fmla="*/ 38 h 188"/>
                <a:gd name="T60" fmla="*/ 27 w 126"/>
                <a:gd name="T61" fmla="*/ 59 h 188"/>
                <a:gd name="T62" fmla="*/ 24 w 126"/>
                <a:gd name="T63" fmla="*/ 94 h 188"/>
                <a:gd name="T64" fmla="*/ 27 w 126"/>
                <a:gd name="T65" fmla="*/ 128 h 188"/>
                <a:gd name="T66" fmla="*/ 34 w 126"/>
                <a:gd name="T67" fmla="*/ 150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50 h 188"/>
                <a:gd name="T80" fmla="*/ 99 w 126"/>
                <a:gd name="T81" fmla="*/ 128 h 188"/>
                <a:gd name="T82" fmla="*/ 100 w 126"/>
                <a:gd name="T83" fmla="*/ 94 h 188"/>
                <a:gd name="T84" fmla="*/ 99 w 126"/>
                <a:gd name="T85" fmla="*/ 59 h 188"/>
                <a:gd name="T86" fmla="*/ 92 w 126"/>
                <a:gd name="T87" fmla="*/ 38 h 188"/>
                <a:gd name="T88" fmla="*/ 86 w 126"/>
                <a:gd name="T89" fmla="*/ 29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0"/>
                  </a:lnTo>
                  <a:lnTo>
                    <a:pt x="100" y="13"/>
                  </a:lnTo>
                  <a:lnTo>
                    <a:pt x="109" y="23"/>
                  </a:lnTo>
                  <a:lnTo>
                    <a:pt x="116" y="36"/>
                  </a:lnTo>
                  <a:lnTo>
                    <a:pt x="125" y="72"/>
                  </a:lnTo>
                  <a:lnTo>
                    <a:pt x="126" y="94"/>
                  </a:lnTo>
                  <a:lnTo>
                    <a:pt x="125" y="115"/>
                  </a:lnTo>
                  <a:lnTo>
                    <a:pt x="116" y="151"/>
                  </a:lnTo>
                  <a:lnTo>
                    <a:pt x="109" y="164"/>
                  </a:lnTo>
                  <a:lnTo>
                    <a:pt x="100" y="175"/>
                  </a:lnTo>
                  <a:lnTo>
                    <a:pt x="77" y="187"/>
                  </a:lnTo>
                  <a:lnTo>
                    <a:pt x="63" y="188"/>
                  </a:lnTo>
                  <a:lnTo>
                    <a:pt x="49" y="187"/>
                  </a:lnTo>
                  <a:lnTo>
                    <a:pt x="24" y="175"/>
                  </a:lnTo>
                  <a:lnTo>
                    <a:pt x="16" y="164"/>
                  </a:lnTo>
                  <a:lnTo>
                    <a:pt x="8" y="151"/>
                  </a:lnTo>
                  <a:lnTo>
                    <a:pt x="1" y="115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8" y="36"/>
                  </a:lnTo>
                  <a:lnTo>
                    <a:pt x="16" y="23"/>
                  </a:lnTo>
                  <a:lnTo>
                    <a:pt x="24" y="13"/>
                  </a:lnTo>
                  <a:lnTo>
                    <a:pt x="49" y="0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9"/>
                  </a:lnTo>
                  <a:lnTo>
                    <a:pt x="54" y="20"/>
                  </a:lnTo>
                  <a:lnTo>
                    <a:pt x="40" y="29"/>
                  </a:lnTo>
                  <a:lnTo>
                    <a:pt x="34" y="38"/>
                  </a:lnTo>
                  <a:lnTo>
                    <a:pt x="27" y="59"/>
                  </a:lnTo>
                  <a:lnTo>
                    <a:pt x="24" y="94"/>
                  </a:lnTo>
                  <a:lnTo>
                    <a:pt x="27" y="128"/>
                  </a:lnTo>
                  <a:lnTo>
                    <a:pt x="34" y="150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50"/>
                  </a:lnTo>
                  <a:lnTo>
                    <a:pt x="99" y="128"/>
                  </a:lnTo>
                  <a:lnTo>
                    <a:pt x="100" y="94"/>
                  </a:lnTo>
                  <a:lnTo>
                    <a:pt x="99" y="59"/>
                  </a:lnTo>
                  <a:lnTo>
                    <a:pt x="92" y="38"/>
                  </a:lnTo>
                  <a:lnTo>
                    <a:pt x="86" y="2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9" name="Freeform 55">
              <a:extLst>
                <a:ext uri="{FF2B5EF4-FFF2-40B4-BE49-F238E27FC236}">
                  <a16:creationId xmlns:a16="http://schemas.microsoft.com/office/drawing/2014/main" id="{9D1737A4-A7A1-4E91-848A-3BBBCC009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9038" y="5124451"/>
              <a:ext cx="69850" cy="96838"/>
            </a:xfrm>
            <a:custGeom>
              <a:avLst/>
              <a:gdLst>
                <a:gd name="T0" fmla="*/ 77 w 133"/>
                <a:gd name="T1" fmla="*/ 0 h 181"/>
                <a:gd name="T2" fmla="*/ 107 w 133"/>
                <a:gd name="T3" fmla="*/ 0 h 181"/>
                <a:gd name="T4" fmla="*/ 107 w 133"/>
                <a:gd name="T5" fmla="*/ 117 h 181"/>
                <a:gd name="T6" fmla="*/ 133 w 133"/>
                <a:gd name="T7" fmla="*/ 117 h 181"/>
                <a:gd name="T8" fmla="*/ 133 w 133"/>
                <a:gd name="T9" fmla="*/ 138 h 181"/>
                <a:gd name="T10" fmla="*/ 107 w 133"/>
                <a:gd name="T11" fmla="*/ 138 h 181"/>
                <a:gd name="T12" fmla="*/ 107 w 133"/>
                <a:gd name="T13" fmla="*/ 181 h 181"/>
                <a:gd name="T14" fmla="*/ 82 w 133"/>
                <a:gd name="T15" fmla="*/ 181 h 181"/>
                <a:gd name="T16" fmla="*/ 82 w 133"/>
                <a:gd name="T17" fmla="*/ 138 h 181"/>
                <a:gd name="T18" fmla="*/ 0 w 133"/>
                <a:gd name="T19" fmla="*/ 138 h 181"/>
                <a:gd name="T20" fmla="*/ 0 w 133"/>
                <a:gd name="T21" fmla="*/ 115 h 181"/>
                <a:gd name="T22" fmla="*/ 77 w 133"/>
                <a:gd name="T23" fmla="*/ 0 h 181"/>
                <a:gd name="T24" fmla="*/ 82 w 133"/>
                <a:gd name="T25" fmla="*/ 21 h 181"/>
                <a:gd name="T26" fmla="*/ 20 w 133"/>
                <a:gd name="T27" fmla="*/ 117 h 181"/>
                <a:gd name="T28" fmla="*/ 82 w 133"/>
                <a:gd name="T29" fmla="*/ 117 h 181"/>
                <a:gd name="T30" fmla="*/ 82 w 133"/>
                <a:gd name="T31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81">
                  <a:moveTo>
                    <a:pt x="77" y="0"/>
                  </a:moveTo>
                  <a:lnTo>
                    <a:pt x="107" y="0"/>
                  </a:lnTo>
                  <a:lnTo>
                    <a:pt x="107" y="117"/>
                  </a:lnTo>
                  <a:lnTo>
                    <a:pt x="133" y="117"/>
                  </a:lnTo>
                  <a:lnTo>
                    <a:pt x="133" y="138"/>
                  </a:lnTo>
                  <a:lnTo>
                    <a:pt x="107" y="138"/>
                  </a:lnTo>
                  <a:lnTo>
                    <a:pt x="107" y="181"/>
                  </a:lnTo>
                  <a:lnTo>
                    <a:pt x="82" y="181"/>
                  </a:lnTo>
                  <a:lnTo>
                    <a:pt x="82" y="138"/>
                  </a:lnTo>
                  <a:lnTo>
                    <a:pt x="0" y="138"/>
                  </a:lnTo>
                  <a:lnTo>
                    <a:pt x="0" y="115"/>
                  </a:lnTo>
                  <a:lnTo>
                    <a:pt x="77" y="0"/>
                  </a:lnTo>
                  <a:close/>
                  <a:moveTo>
                    <a:pt x="82" y="21"/>
                  </a:moveTo>
                  <a:lnTo>
                    <a:pt x="20" y="117"/>
                  </a:lnTo>
                  <a:lnTo>
                    <a:pt x="82" y="117"/>
                  </a:lnTo>
                  <a:lnTo>
                    <a:pt x="82" y="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0" name="Rectangle 56">
              <a:extLst>
                <a:ext uri="{FF2B5EF4-FFF2-40B4-BE49-F238E27FC236}">
                  <a16:creationId xmlns:a16="http://schemas.microsoft.com/office/drawing/2014/main" id="{DAC15521-D00E-46DF-85FB-25667AE8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203826"/>
              <a:ext cx="14288" cy="17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" name="Freeform 57">
              <a:extLst>
                <a:ext uri="{FF2B5EF4-FFF2-40B4-BE49-F238E27FC236}">
                  <a16:creationId xmlns:a16="http://schemas.microsoft.com/office/drawing/2014/main" id="{AB8F0DBD-C738-41F5-AF64-76BBF44C8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4450" y="5122863"/>
              <a:ext cx="66675" cy="100013"/>
            </a:xfrm>
            <a:custGeom>
              <a:avLst/>
              <a:gdLst>
                <a:gd name="T0" fmla="*/ 63 w 126"/>
                <a:gd name="T1" fmla="*/ 0 h 188"/>
                <a:gd name="T2" fmla="*/ 77 w 126"/>
                <a:gd name="T3" fmla="*/ 0 h 188"/>
                <a:gd name="T4" fmla="*/ 100 w 126"/>
                <a:gd name="T5" fmla="*/ 13 h 188"/>
                <a:gd name="T6" fmla="*/ 109 w 126"/>
                <a:gd name="T7" fmla="*/ 23 h 188"/>
                <a:gd name="T8" fmla="*/ 116 w 126"/>
                <a:gd name="T9" fmla="*/ 36 h 188"/>
                <a:gd name="T10" fmla="*/ 125 w 126"/>
                <a:gd name="T11" fmla="*/ 72 h 188"/>
                <a:gd name="T12" fmla="*/ 126 w 126"/>
                <a:gd name="T13" fmla="*/ 93 h 188"/>
                <a:gd name="T14" fmla="*/ 125 w 126"/>
                <a:gd name="T15" fmla="*/ 116 h 188"/>
                <a:gd name="T16" fmla="*/ 116 w 126"/>
                <a:gd name="T17" fmla="*/ 151 h 188"/>
                <a:gd name="T18" fmla="*/ 109 w 126"/>
                <a:gd name="T19" fmla="*/ 163 h 188"/>
                <a:gd name="T20" fmla="*/ 100 w 126"/>
                <a:gd name="T21" fmla="*/ 175 h 188"/>
                <a:gd name="T22" fmla="*/ 77 w 126"/>
                <a:gd name="T23" fmla="*/ 186 h 188"/>
                <a:gd name="T24" fmla="*/ 63 w 126"/>
                <a:gd name="T25" fmla="*/ 188 h 188"/>
                <a:gd name="T26" fmla="*/ 49 w 126"/>
                <a:gd name="T27" fmla="*/ 186 h 188"/>
                <a:gd name="T28" fmla="*/ 24 w 126"/>
                <a:gd name="T29" fmla="*/ 175 h 188"/>
                <a:gd name="T30" fmla="*/ 16 w 126"/>
                <a:gd name="T31" fmla="*/ 163 h 188"/>
                <a:gd name="T32" fmla="*/ 8 w 126"/>
                <a:gd name="T33" fmla="*/ 151 h 188"/>
                <a:gd name="T34" fmla="*/ 1 w 126"/>
                <a:gd name="T35" fmla="*/ 116 h 188"/>
                <a:gd name="T36" fmla="*/ 0 w 126"/>
                <a:gd name="T37" fmla="*/ 93 h 188"/>
                <a:gd name="T38" fmla="*/ 1 w 126"/>
                <a:gd name="T39" fmla="*/ 72 h 188"/>
                <a:gd name="T40" fmla="*/ 8 w 126"/>
                <a:gd name="T41" fmla="*/ 36 h 188"/>
                <a:gd name="T42" fmla="*/ 16 w 126"/>
                <a:gd name="T43" fmla="*/ 23 h 188"/>
                <a:gd name="T44" fmla="*/ 24 w 126"/>
                <a:gd name="T45" fmla="*/ 13 h 188"/>
                <a:gd name="T46" fmla="*/ 49 w 126"/>
                <a:gd name="T47" fmla="*/ 0 h 188"/>
                <a:gd name="T48" fmla="*/ 63 w 126"/>
                <a:gd name="T49" fmla="*/ 0 h 188"/>
                <a:gd name="T50" fmla="*/ 63 w 126"/>
                <a:gd name="T51" fmla="*/ 0 h 188"/>
                <a:gd name="T52" fmla="*/ 63 w 126"/>
                <a:gd name="T53" fmla="*/ 18 h 188"/>
                <a:gd name="T54" fmla="*/ 54 w 126"/>
                <a:gd name="T55" fmla="*/ 20 h 188"/>
                <a:gd name="T56" fmla="*/ 40 w 126"/>
                <a:gd name="T57" fmla="*/ 29 h 188"/>
                <a:gd name="T58" fmla="*/ 34 w 126"/>
                <a:gd name="T59" fmla="*/ 37 h 188"/>
                <a:gd name="T60" fmla="*/ 27 w 126"/>
                <a:gd name="T61" fmla="*/ 59 h 188"/>
                <a:gd name="T62" fmla="*/ 24 w 126"/>
                <a:gd name="T63" fmla="*/ 93 h 188"/>
                <a:gd name="T64" fmla="*/ 27 w 126"/>
                <a:gd name="T65" fmla="*/ 128 h 188"/>
                <a:gd name="T66" fmla="*/ 34 w 126"/>
                <a:gd name="T67" fmla="*/ 149 h 188"/>
                <a:gd name="T68" fmla="*/ 40 w 126"/>
                <a:gd name="T69" fmla="*/ 158 h 188"/>
                <a:gd name="T70" fmla="*/ 54 w 126"/>
                <a:gd name="T71" fmla="*/ 168 h 188"/>
                <a:gd name="T72" fmla="*/ 63 w 126"/>
                <a:gd name="T73" fmla="*/ 168 h 188"/>
                <a:gd name="T74" fmla="*/ 72 w 126"/>
                <a:gd name="T75" fmla="*/ 168 h 188"/>
                <a:gd name="T76" fmla="*/ 86 w 126"/>
                <a:gd name="T77" fmla="*/ 158 h 188"/>
                <a:gd name="T78" fmla="*/ 92 w 126"/>
                <a:gd name="T79" fmla="*/ 149 h 188"/>
                <a:gd name="T80" fmla="*/ 99 w 126"/>
                <a:gd name="T81" fmla="*/ 128 h 188"/>
                <a:gd name="T82" fmla="*/ 100 w 126"/>
                <a:gd name="T83" fmla="*/ 93 h 188"/>
                <a:gd name="T84" fmla="*/ 99 w 126"/>
                <a:gd name="T85" fmla="*/ 59 h 188"/>
                <a:gd name="T86" fmla="*/ 92 w 126"/>
                <a:gd name="T87" fmla="*/ 37 h 188"/>
                <a:gd name="T88" fmla="*/ 86 w 126"/>
                <a:gd name="T89" fmla="*/ 29 h 188"/>
                <a:gd name="T90" fmla="*/ 63 w 126"/>
                <a:gd name="T9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188">
                  <a:moveTo>
                    <a:pt x="63" y="0"/>
                  </a:moveTo>
                  <a:lnTo>
                    <a:pt x="77" y="0"/>
                  </a:lnTo>
                  <a:lnTo>
                    <a:pt x="100" y="13"/>
                  </a:lnTo>
                  <a:lnTo>
                    <a:pt x="109" y="23"/>
                  </a:lnTo>
                  <a:lnTo>
                    <a:pt x="116" y="36"/>
                  </a:lnTo>
                  <a:lnTo>
                    <a:pt x="125" y="72"/>
                  </a:lnTo>
                  <a:lnTo>
                    <a:pt x="126" y="93"/>
                  </a:lnTo>
                  <a:lnTo>
                    <a:pt x="125" y="116"/>
                  </a:lnTo>
                  <a:lnTo>
                    <a:pt x="116" y="151"/>
                  </a:lnTo>
                  <a:lnTo>
                    <a:pt x="109" y="163"/>
                  </a:lnTo>
                  <a:lnTo>
                    <a:pt x="100" y="175"/>
                  </a:lnTo>
                  <a:lnTo>
                    <a:pt x="77" y="186"/>
                  </a:lnTo>
                  <a:lnTo>
                    <a:pt x="63" y="188"/>
                  </a:lnTo>
                  <a:lnTo>
                    <a:pt x="49" y="186"/>
                  </a:lnTo>
                  <a:lnTo>
                    <a:pt x="24" y="175"/>
                  </a:lnTo>
                  <a:lnTo>
                    <a:pt x="16" y="163"/>
                  </a:lnTo>
                  <a:lnTo>
                    <a:pt x="8" y="151"/>
                  </a:lnTo>
                  <a:lnTo>
                    <a:pt x="1" y="116"/>
                  </a:lnTo>
                  <a:lnTo>
                    <a:pt x="0" y="93"/>
                  </a:lnTo>
                  <a:lnTo>
                    <a:pt x="1" y="72"/>
                  </a:lnTo>
                  <a:lnTo>
                    <a:pt x="8" y="36"/>
                  </a:lnTo>
                  <a:lnTo>
                    <a:pt x="16" y="23"/>
                  </a:lnTo>
                  <a:lnTo>
                    <a:pt x="24" y="13"/>
                  </a:lnTo>
                  <a:lnTo>
                    <a:pt x="49" y="0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18"/>
                  </a:lnTo>
                  <a:lnTo>
                    <a:pt x="54" y="20"/>
                  </a:lnTo>
                  <a:lnTo>
                    <a:pt x="40" y="29"/>
                  </a:lnTo>
                  <a:lnTo>
                    <a:pt x="34" y="37"/>
                  </a:lnTo>
                  <a:lnTo>
                    <a:pt x="27" y="59"/>
                  </a:lnTo>
                  <a:lnTo>
                    <a:pt x="24" y="93"/>
                  </a:lnTo>
                  <a:lnTo>
                    <a:pt x="27" y="128"/>
                  </a:lnTo>
                  <a:lnTo>
                    <a:pt x="34" y="149"/>
                  </a:lnTo>
                  <a:lnTo>
                    <a:pt x="40" y="158"/>
                  </a:lnTo>
                  <a:lnTo>
                    <a:pt x="54" y="168"/>
                  </a:lnTo>
                  <a:lnTo>
                    <a:pt x="63" y="168"/>
                  </a:lnTo>
                  <a:lnTo>
                    <a:pt x="72" y="168"/>
                  </a:lnTo>
                  <a:lnTo>
                    <a:pt x="86" y="158"/>
                  </a:lnTo>
                  <a:lnTo>
                    <a:pt x="92" y="149"/>
                  </a:lnTo>
                  <a:lnTo>
                    <a:pt x="99" y="128"/>
                  </a:lnTo>
                  <a:lnTo>
                    <a:pt x="100" y="93"/>
                  </a:lnTo>
                  <a:lnTo>
                    <a:pt x="99" y="59"/>
                  </a:lnTo>
                  <a:lnTo>
                    <a:pt x="92" y="37"/>
                  </a:lnTo>
                  <a:lnTo>
                    <a:pt x="86" y="2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" name="Line 58">
              <a:extLst>
                <a:ext uri="{FF2B5EF4-FFF2-40B4-BE49-F238E27FC236}">
                  <a16:creationId xmlns:a16="http://schemas.microsoft.com/office/drawing/2014/main" id="{D2F66021-60D9-4D2E-AC03-ACE43F6CA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5001" y="6872288"/>
              <a:ext cx="0" cy="122238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" name="Line 59">
              <a:extLst>
                <a:ext uri="{FF2B5EF4-FFF2-40B4-BE49-F238E27FC236}">
                  <a16:creationId xmlns:a16="http://schemas.microsoft.com/office/drawing/2014/main" id="{3845B720-30AA-45D4-8467-94996CB45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53501" y="6878638"/>
              <a:ext cx="0" cy="61913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" name="Line 60">
              <a:extLst>
                <a:ext uri="{FF2B5EF4-FFF2-40B4-BE49-F238E27FC236}">
                  <a16:creationId xmlns:a16="http://schemas.microsoft.com/office/drawing/2014/main" id="{9B401302-E0BE-43A3-8511-65FD11606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2001" y="6699251"/>
              <a:ext cx="0" cy="98425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" name="Line 61">
              <a:extLst>
                <a:ext uri="{FF2B5EF4-FFF2-40B4-BE49-F238E27FC236}">
                  <a16:creationId xmlns:a16="http://schemas.microsoft.com/office/drawing/2014/main" id="{6EFD3EF3-0432-4261-AFA2-8F113C4BA7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2088" y="6584951"/>
              <a:ext cx="0" cy="115888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" name="Line 62">
              <a:extLst>
                <a:ext uri="{FF2B5EF4-FFF2-40B4-BE49-F238E27FC236}">
                  <a16:creationId xmlns:a16="http://schemas.microsoft.com/office/drawing/2014/main" id="{F69EA58C-A4D5-4D4A-A7A4-03A7A53B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0588" y="5672138"/>
              <a:ext cx="0" cy="336550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7" name="Line 63">
              <a:extLst>
                <a:ext uri="{FF2B5EF4-FFF2-40B4-BE49-F238E27FC236}">
                  <a16:creationId xmlns:a16="http://schemas.microsoft.com/office/drawing/2014/main" id="{037BAF22-6257-4363-A19C-411ECE754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9088" y="5346701"/>
              <a:ext cx="0" cy="117475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8" name="Line 64">
              <a:extLst>
                <a:ext uri="{FF2B5EF4-FFF2-40B4-BE49-F238E27FC236}">
                  <a16:creationId xmlns:a16="http://schemas.microsoft.com/office/drawing/2014/main" id="{DD32CAAC-B965-4170-AA56-A478F9F12C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464176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9" name="Line 65">
              <a:extLst>
                <a:ext uri="{FF2B5EF4-FFF2-40B4-BE49-F238E27FC236}">
                  <a16:creationId xmlns:a16="http://schemas.microsoft.com/office/drawing/2014/main" id="{912CE8F5-1793-4077-A365-ADA76714E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464176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0" name="Line 66">
              <a:extLst>
                <a:ext uri="{FF2B5EF4-FFF2-40B4-BE49-F238E27FC236}">
                  <a16:creationId xmlns:a16="http://schemas.microsoft.com/office/drawing/2014/main" id="{95246438-7A94-4AD1-9972-A305A6175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600868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1" name="Line 67">
              <a:extLst>
                <a:ext uri="{FF2B5EF4-FFF2-40B4-BE49-F238E27FC236}">
                  <a16:creationId xmlns:a16="http://schemas.microsoft.com/office/drawing/2014/main" id="{8468F813-1638-4C6B-AD07-26EE40E9B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600868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2" name="Line 68">
              <a:extLst>
                <a:ext uri="{FF2B5EF4-FFF2-40B4-BE49-F238E27FC236}">
                  <a16:creationId xmlns:a16="http://schemas.microsoft.com/office/drawing/2014/main" id="{98FC2253-2346-4CA7-AFE9-6E15BD6E1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700838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3" name="Line 69">
              <a:extLst>
                <a:ext uri="{FF2B5EF4-FFF2-40B4-BE49-F238E27FC236}">
                  <a16:creationId xmlns:a16="http://schemas.microsoft.com/office/drawing/2014/main" id="{76A60721-F0CD-4E27-9B07-0398485DB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700838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4" name="Line 70">
              <a:extLst>
                <a:ext uri="{FF2B5EF4-FFF2-40B4-BE49-F238E27FC236}">
                  <a16:creationId xmlns:a16="http://schemas.microsoft.com/office/drawing/2014/main" id="{8E5A5279-0A7D-40B0-AB6F-5EF3023CBD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797676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5" name="Line 71">
              <a:extLst>
                <a:ext uri="{FF2B5EF4-FFF2-40B4-BE49-F238E27FC236}">
                  <a16:creationId xmlns:a16="http://schemas.microsoft.com/office/drawing/2014/main" id="{83B77260-5E67-47FD-952F-172A03F5D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797676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6" name="Line 72">
              <a:extLst>
                <a:ext uri="{FF2B5EF4-FFF2-40B4-BE49-F238E27FC236}">
                  <a16:creationId xmlns:a16="http://schemas.microsoft.com/office/drawing/2014/main" id="{56698D62-206A-42E4-AEFB-826368574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94055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7" name="Line 73">
              <a:extLst>
                <a:ext uri="{FF2B5EF4-FFF2-40B4-BE49-F238E27FC236}">
                  <a16:creationId xmlns:a16="http://schemas.microsoft.com/office/drawing/2014/main" id="{B582B0D9-CABE-4959-BC4F-CEA7A695B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94055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8" name="Line 74">
              <a:extLst>
                <a:ext uri="{FF2B5EF4-FFF2-40B4-BE49-F238E27FC236}">
                  <a16:creationId xmlns:a16="http://schemas.microsoft.com/office/drawing/2014/main" id="{4D366350-C2AF-412E-8AF3-DD047A7CC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994526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9" name="Line 75">
              <a:extLst>
                <a:ext uri="{FF2B5EF4-FFF2-40B4-BE49-F238E27FC236}">
                  <a16:creationId xmlns:a16="http://schemas.microsoft.com/office/drawing/2014/main" id="{44623B0E-3BD7-410C-B2F9-5DB41B212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994526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0" name="Line 76">
              <a:extLst>
                <a:ext uri="{FF2B5EF4-FFF2-40B4-BE49-F238E27FC236}">
                  <a16:creationId xmlns:a16="http://schemas.microsoft.com/office/drawing/2014/main" id="{B28117D1-D0C8-4800-BCFA-44052D798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34670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1" name="Line 77">
              <a:extLst>
                <a:ext uri="{FF2B5EF4-FFF2-40B4-BE49-F238E27FC236}">
                  <a16:creationId xmlns:a16="http://schemas.microsoft.com/office/drawing/2014/main" id="{A14867D0-E93C-4357-9FFB-0F8B60B66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6701" y="534670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2" name="Line 78">
              <a:extLst>
                <a:ext uri="{FF2B5EF4-FFF2-40B4-BE49-F238E27FC236}">
                  <a16:creationId xmlns:a16="http://schemas.microsoft.com/office/drawing/2014/main" id="{27C06404-87A4-4164-9EAA-57D6EA12E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567213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3" name="Line 79">
              <a:extLst>
                <a:ext uri="{FF2B5EF4-FFF2-40B4-BE49-F238E27FC236}">
                  <a16:creationId xmlns:a16="http://schemas.microsoft.com/office/drawing/2014/main" id="{58DC3D3A-D420-4FF8-AA48-5A4F3D52A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1" y="567213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4" name="Line 80">
              <a:extLst>
                <a:ext uri="{FF2B5EF4-FFF2-40B4-BE49-F238E27FC236}">
                  <a16:creationId xmlns:a16="http://schemas.microsoft.com/office/drawing/2014/main" id="{922E582D-37F3-48D0-923D-E55F47CD7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584951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5" name="Line 81">
              <a:extLst>
                <a:ext uri="{FF2B5EF4-FFF2-40B4-BE49-F238E27FC236}">
                  <a16:creationId xmlns:a16="http://schemas.microsoft.com/office/drawing/2014/main" id="{E21A0F78-460A-4614-908E-A3C3050A9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8113" y="6584951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6" name="Line 82">
              <a:extLst>
                <a:ext uri="{FF2B5EF4-FFF2-40B4-BE49-F238E27FC236}">
                  <a16:creationId xmlns:a16="http://schemas.microsoft.com/office/drawing/2014/main" id="{CEC707CD-A50D-48A5-AEC0-DF269423B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699251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7" name="Line 83">
              <a:extLst>
                <a:ext uri="{FF2B5EF4-FFF2-40B4-BE49-F238E27FC236}">
                  <a16:creationId xmlns:a16="http://schemas.microsoft.com/office/drawing/2014/main" id="{7745F419-EA86-46D9-8211-439D72D9A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9613" y="6699251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8" name="Line 84">
              <a:extLst>
                <a:ext uri="{FF2B5EF4-FFF2-40B4-BE49-F238E27FC236}">
                  <a16:creationId xmlns:a16="http://schemas.microsoft.com/office/drawing/2014/main" id="{C8CF9F90-1FF3-4538-8816-8B114FFEB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878638"/>
              <a:ext cx="104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9" name="Line 85">
              <a:extLst>
                <a:ext uri="{FF2B5EF4-FFF2-40B4-BE49-F238E27FC236}">
                  <a16:creationId xmlns:a16="http://schemas.microsoft.com/office/drawing/2014/main" id="{55A290A6-1B67-4225-A38D-4BF0FA12F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1113" y="6878638"/>
              <a:ext cx="104775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0" name="Line 86">
              <a:extLst>
                <a:ext uri="{FF2B5EF4-FFF2-40B4-BE49-F238E27FC236}">
                  <a16:creationId xmlns:a16="http://schemas.microsoft.com/office/drawing/2014/main" id="{B22D1662-9334-44DF-91F1-B9E14DBB1A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872288"/>
              <a:ext cx="1063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1" name="Line 87">
              <a:extLst>
                <a:ext uri="{FF2B5EF4-FFF2-40B4-BE49-F238E27FC236}">
                  <a16:creationId xmlns:a16="http://schemas.microsoft.com/office/drawing/2014/main" id="{E5EC46D5-49CF-4BDD-B82E-810470CAD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71026" y="6872288"/>
              <a:ext cx="106363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2" name="Freeform 88">
              <a:extLst>
                <a:ext uri="{FF2B5EF4-FFF2-40B4-BE49-F238E27FC236}">
                  <a16:creationId xmlns:a16="http://schemas.microsoft.com/office/drawing/2014/main" id="{A09E42A6-9EEA-4D90-AD48-7AB2FB860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5221288"/>
              <a:ext cx="2855913" cy="1714500"/>
            </a:xfrm>
            <a:custGeom>
              <a:avLst/>
              <a:gdLst>
                <a:gd name="T0" fmla="*/ 0 w 5397"/>
                <a:gd name="T1" fmla="*/ 0 h 3239"/>
                <a:gd name="T2" fmla="*/ 55 w 5397"/>
                <a:gd name="T3" fmla="*/ 187 h 3239"/>
                <a:gd name="T4" fmla="*/ 110 w 5397"/>
                <a:gd name="T5" fmla="*/ 356 h 3239"/>
                <a:gd name="T6" fmla="*/ 151 w 5397"/>
                <a:gd name="T7" fmla="*/ 481 h 3239"/>
                <a:gd name="T8" fmla="*/ 243 w 5397"/>
                <a:gd name="T9" fmla="*/ 718 h 3239"/>
                <a:gd name="T10" fmla="*/ 343 w 5397"/>
                <a:gd name="T11" fmla="*/ 938 h 3239"/>
                <a:gd name="T12" fmla="*/ 449 w 5397"/>
                <a:gd name="T13" fmla="*/ 1144 h 3239"/>
                <a:gd name="T14" fmla="*/ 564 w 5397"/>
                <a:gd name="T15" fmla="*/ 1335 h 3239"/>
                <a:gd name="T16" fmla="*/ 688 w 5397"/>
                <a:gd name="T17" fmla="*/ 1515 h 3239"/>
                <a:gd name="T18" fmla="*/ 820 w 5397"/>
                <a:gd name="T19" fmla="*/ 1680 h 3239"/>
                <a:gd name="T20" fmla="*/ 963 w 5397"/>
                <a:gd name="T21" fmla="*/ 1835 h 3239"/>
                <a:gd name="T22" fmla="*/ 1115 w 5397"/>
                <a:gd name="T23" fmla="*/ 1977 h 3239"/>
                <a:gd name="T24" fmla="*/ 1278 w 5397"/>
                <a:gd name="T25" fmla="*/ 2109 h 3239"/>
                <a:gd name="T26" fmla="*/ 1452 w 5397"/>
                <a:gd name="T27" fmla="*/ 2231 h 3239"/>
                <a:gd name="T28" fmla="*/ 1636 w 5397"/>
                <a:gd name="T29" fmla="*/ 2343 h 3239"/>
                <a:gd name="T30" fmla="*/ 1832 w 5397"/>
                <a:gd name="T31" fmla="*/ 2447 h 3239"/>
                <a:gd name="T32" fmla="*/ 2041 w 5397"/>
                <a:gd name="T33" fmla="*/ 2543 h 3239"/>
                <a:gd name="T34" fmla="*/ 2261 w 5397"/>
                <a:gd name="T35" fmla="*/ 2632 h 3239"/>
                <a:gd name="T36" fmla="*/ 2494 w 5397"/>
                <a:gd name="T37" fmla="*/ 2714 h 3239"/>
                <a:gd name="T38" fmla="*/ 2616 w 5397"/>
                <a:gd name="T39" fmla="*/ 2752 h 3239"/>
                <a:gd name="T40" fmla="*/ 2671 w 5397"/>
                <a:gd name="T41" fmla="*/ 2768 h 3239"/>
                <a:gd name="T42" fmla="*/ 2726 w 5397"/>
                <a:gd name="T43" fmla="*/ 2784 h 3239"/>
                <a:gd name="T44" fmla="*/ 2881 w 5397"/>
                <a:gd name="T45" fmla="*/ 2829 h 3239"/>
                <a:gd name="T46" fmla="*/ 3196 w 5397"/>
                <a:gd name="T47" fmla="*/ 2906 h 3239"/>
                <a:gd name="T48" fmla="*/ 3514 w 5397"/>
                <a:gd name="T49" fmla="*/ 2975 h 3239"/>
                <a:gd name="T50" fmla="*/ 3835 w 5397"/>
                <a:gd name="T51" fmla="*/ 3034 h 3239"/>
                <a:gd name="T52" fmla="*/ 4319 w 5397"/>
                <a:gd name="T53" fmla="*/ 3111 h 3239"/>
                <a:gd name="T54" fmla="*/ 4965 w 5397"/>
                <a:gd name="T55" fmla="*/ 3193 h 3239"/>
                <a:gd name="T56" fmla="*/ 5287 w 5397"/>
                <a:gd name="T57" fmla="*/ 3228 h 3239"/>
                <a:gd name="T58" fmla="*/ 5342 w 5397"/>
                <a:gd name="T59" fmla="*/ 3233 h 3239"/>
                <a:gd name="T60" fmla="*/ 5397 w 5397"/>
                <a:gd name="T61" fmla="*/ 3239 h 3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97" h="3239">
                  <a:moveTo>
                    <a:pt x="0" y="0"/>
                  </a:moveTo>
                  <a:lnTo>
                    <a:pt x="55" y="187"/>
                  </a:lnTo>
                  <a:lnTo>
                    <a:pt x="110" y="356"/>
                  </a:lnTo>
                  <a:lnTo>
                    <a:pt x="151" y="481"/>
                  </a:lnTo>
                  <a:lnTo>
                    <a:pt x="243" y="718"/>
                  </a:lnTo>
                  <a:lnTo>
                    <a:pt x="343" y="938"/>
                  </a:lnTo>
                  <a:lnTo>
                    <a:pt x="449" y="1144"/>
                  </a:lnTo>
                  <a:lnTo>
                    <a:pt x="564" y="1335"/>
                  </a:lnTo>
                  <a:lnTo>
                    <a:pt x="688" y="1515"/>
                  </a:lnTo>
                  <a:lnTo>
                    <a:pt x="820" y="1680"/>
                  </a:lnTo>
                  <a:lnTo>
                    <a:pt x="963" y="1835"/>
                  </a:lnTo>
                  <a:lnTo>
                    <a:pt x="1115" y="1977"/>
                  </a:lnTo>
                  <a:lnTo>
                    <a:pt x="1278" y="2109"/>
                  </a:lnTo>
                  <a:lnTo>
                    <a:pt x="1452" y="2231"/>
                  </a:lnTo>
                  <a:lnTo>
                    <a:pt x="1636" y="2343"/>
                  </a:lnTo>
                  <a:lnTo>
                    <a:pt x="1832" y="2447"/>
                  </a:lnTo>
                  <a:lnTo>
                    <a:pt x="2041" y="2543"/>
                  </a:lnTo>
                  <a:lnTo>
                    <a:pt x="2261" y="2632"/>
                  </a:lnTo>
                  <a:lnTo>
                    <a:pt x="2494" y="2714"/>
                  </a:lnTo>
                  <a:lnTo>
                    <a:pt x="2616" y="2752"/>
                  </a:lnTo>
                  <a:lnTo>
                    <a:pt x="2671" y="2768"/>
                  </a:lnTo>
                  <a:lnTo>
                    <a:pt x="2726" y="2784"/>
                  </a:lnTo>
                  <a:lnTo>
                    <a:pt x="2881" y="2829"/>
                  </a:lnTo>
                  <a:lnTo>
                    <a:pt x="3196" y="2906"/>
                  </a:lnTo>
                  <a:lnTo>
                    <a:pt x="3514" y="2975"/>
                  </a:lnTo>
                  <a:lnTo>
                    <a:pt x="3835" y="3034"/>
                  </a:lnTo>
                  <a:lnTo>
                    <a:pt x="4319" y="3111"/>
                  </a:lnTo>
                  <a:lnTo>
                    <a:pt x="4965" y="3193"/>
                  </a:lnTo>
                  <a:lnTo>
                    <a:pt x="5287" y="3228"/>
                  </a:lnTo>
                  <a:lnTo>
                    <a:pt x="5342" y="3233"/>
                  </a:lnTo>
                  <a:lnTo>
                    <a:pt x="5397" y="3239"/>
                  </a:lnTo>
                </a:path>
              </a:pathLst>
            </a:custGeom>
            <a:noFill/>
            <a:ln w="19050">
              <a:solidFill>
                <a:srgbClr val="F46E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3" name="Freeform 89">
              <a:extLst>
                <a:ext uri="{FF2B5EF4-FFF2-40B4-BE49-F238E27FC236}">
                  <a16:creationId xmlns:a16="http://schemas.microsoft.com/office/drawing/2014/main" id="{F50BA736-7594-4B41-A236-8A7EE979A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088" y="5716588"/>
              <a:ext cx="2855913" cy="923925"/>
            </a:xfrm>
            <a:custGeom>
              <a:avLst/>
              <a:gdLst>
                <a:gd name="T0" fmla="*/ 0 w 5397"/>
                <a:gd name="T1" fmla="*/ 0 h 1747"/>
                <a:gd name="T2" fmla="*/ 55 w 5397"/>
                <a:gd name="T3" fmla="*/ 71 h 1747"/>
                <a:gd name="T4" fmla="*/ 110 w 5397"/>
                <a:gd name="T5" fmla="*/ 139 h 1747"/>
                <a:gd name="T6" fmla="*/ 167 w 5397"/>
                <a:gd name="T7" fmla="*/ 205 h 1747"/>
                <a:gd name="T8" fmla="*/ 289 w 5397"/>
                <a:gd name="T9" fmla="*/ 331 h 1747"/>
                <a:gd name="T10" fmla="*/ 420 w 5397"/>
                <a:gd name="T11" fmla="*/ 448 h 1747"/>
                <a:gd name="T12" fmla="*/ 559 w 5397"/>
                <a:gd name="T13" fmla="*/ 557 h 1747"/>
                <a:gd name="T14" fmla="*/ 704 w 5397"/>
                <a:gd name="T15" fmla="*/ 656 h 1747"/>
                <a:gd name="T16" fmla="*/ 855 w 5397"/>
                <a:gd name="T17" fmla="*/ 748 h 1747"/>
                <a:gd name="T18" fmla="*/ 1012 w 5397"/>
                <a:gd name="T19" fmla="*/ 832 h 1747"/>
                <a:gd name="T20" fmla="*/ 1173 w 5397"/>
                <a:gd name="T21" fmla="*/ 910 h 1747"/>
                <a:gd name="T22" fmla="*/ 1422 w 5397"/>
                <a:gd name="T23" fmla="*/ 1015 h 1747"/>
                <a:gd name="T24" fmla="*/ 1762 w 5397"/>
                <a:gd name="T25" fmla="*/ 1134 h 1747"/>
                <a:gd name="T26" fmla="*/ 2107 w 5397"/>
                <a:gd name="T27" fmla="*/ 1234 h 1747"/>
                <a:gd name="T28" fmla="*/ 2448 w 5397"/>
                <a:gd name="T29" fmla="*/ 1319 h 1747"/>
                <a:gd name="T30" fmla="*/ 2616 w 5397"/>
                <a:gd name="T31" fmla="*/ 1357 h 1747"/>
                <a:gd name="T32" fmla="*/ 2671 w 5397"/>
                <a:gd name="T33" fmla="*/ 1368 h 1747"/>
                <a:gd name="T34" fmla="*/ 2726 w 5397"/>
                <a:gd name="T35" fmla="*/ 1379 h 1747"/>
                <a:gd name="T36" fmla="*/ 3042 w 5397"/>
                <a:gd name="T37" fmla="*/ 1443 h 1747"/>
                <a:gd name="T38" fmla="*/ 3680 w 5397"/>
                <a:gd name="T39" fmla="*/ 1547 h 1747"/>
                <a:gd name="T40" fmla="*/ 4323 w 5397"/>
                <a:gd name="T41" fmla="*/ 1634 h 1747"/>
                <a:gd name="T42" fmla="*/ 4966 w 5397"/>
                <a:gd name="T43" fmla="*/ 1705 h 1747"/>
                <a:gd name="T44" fmla="*/ 5287 w 5397"/>
                <a:gd name="T45" fmla="*/ 1737 h 1747"/>
                <a:gd name="T46" fmla="*/ 5342 w 5397"/>
                <a:gd name="T47" fmla="*/ 1741 h 1747"/>
                <a:gd name="T48" fmla="*/ 5397 w 5397"/>
                <a:gd name="T49" fmla="*/ 1747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97" h="1747">
                  <a:moveTo>
                    <a:pt x="0" y="0"/>
                  </a:moveTo>
                  <a:lnTo>
                    <a:pt x="55" y="71"/>
                  </a:lnTo>
                  <a:lnTo>
                    <a:pt x="110" y="139"/>
                  </a:lnTo>
                  <a:lnTo>
                    <a:pt x="167" y="205"/>
                  </a:lnTo>
                  <a:lnTo>
                    <a:pt x="289" y="331"/>
                  </a:lnTo>
                  <a:lnTo>
                    <a:pt x="420" y="448"/>
                  </a:lnTo>
                  <a:lnTo>
                    <a:pt x="559" y="557"/>
                  </a:lnTo>
                  <a:lnTo>
                    <a:pt x="704" y="656"/>
                  </a:lnTo>
                  <a:lnTo>
                    <a:pt x="855" y="748"/>
                  </a:lnTo>
                  <a:lnTo>
                    <a:pt x="1012" y="832"/>
                  </a:lnTo>
                  <a:lnTo>
                    <a:pt x="1173" y="910"/>
                  </a:lnTo>
                  <a:lnTo>
                    <a:pt x="1422" y="1015"/>
                  </a:lnTo>
                  <a:lnTo>
                    <a:pt x="1762" y="1134"/>
                  </a:lnTo>
                  <a:lnTo>
                    <a:pt x="2107" y="1234"/>
                  </a:lnTo>
                  <a:lnTo>
                    <a:pt x="2448" y="1319"/>
                  </a:lnTo>
                  <a:lnTo>
                    <a:pt x="2616" y="1357"/>
                  </a:lnTo>
                  <a:lnTo>
                    <a:pt x="2671" y="1368"/>
                  </a:lnTo>
                  <a:lnTo>
                    <a:pt x="2726" y="1379"/>
                  </a:lnTo>
                  <a:lnTo>
                    <a:pt x="3042" y="1443"/>
                  </a:lnTo>
                  <a:lnTo>
                    <a:pt x="3680" y="1547"/>
                  </a:lnTo>
                  <a:lnTo>
                    <a:pt x="4323" y="1634"/>
                  </a:lnTo>
                  <a:lnTo>
                    <a:pt x="4966" y="1705"/>
                  </a:lnTo>
                  <a:lnTo>
                    <a:pt x="5287" y="1737"/>
                  </a:lnTo>
                  <a:lnTo>
                    <a:pt x="5342" y="1741"/>
                  </a:lnTo>
                  <a:lnTo>
                    <a:pt x="5397" y="1747"/>
                  </a:lnTo>
                </a:path>
              </a:pathLst>
            </a:custGeom>
            <a:noFill/>
            <a:ln w="9525">
              <a:solidFill>
                <a:srgbClr val="37A5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4" name="Freeform 90">
              <a:extLst>
                <a:ext uri="{FF2B5EF4-FFF2-40B4-BE49-F238E27FC236}">
                  <a16:creationId xmlns:a16="http://schemas.microsoft.com/office/drawing/2014/main" id="{E66BCF82-D587-4EC7-BFC3-CE32137CE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378451"/>
              <a:ext cx="53975" cy="53975"/>
            </a:xfrm>
            <a:custGeom>
              <a:avLst/>
              <a:gdLst>
                <a:gd name="T0" fmla="*/ 50 w 101"/>
                <a:gd name="T1" fmla="*/ 101 h 101"/>
                <a:gd name="T2" fmla="*/ 60 w 101"/>
                <a:gd name="T3" fmla="*/ 99 h 101"/>
                <a:gd name="T4" fmla="*/ 78 w 101"/>
                <a:gd name="T5" fmla="*/ 92 h 101"/>
                <a:gd name="T6" fmla="*/ 85 w 101"/>
                <a:gd name="T7" fmla="*/ 85 h 101"/>
                <a:gd name="T8" fmla="*/ 92 w 101"/>
                <a:gd name="T9" fmla="*/ 78 h 101"/>
                <a:gd name="T10" fmla="*/ 99 w 101"/>
                <a:gd name="T11" fmla="*/ 61 h 101"/>
                <a:gd name="T12" fmla="*/ 101 w 101"/>
                <a:gd name="T13" fmla="*/ 50 h 101"/>
                <a:gd name="T14" fmla="*/ 99 w 101"/>
                <a:gd name="T15" fmla="*/ 40 h 101"/>
                <a:gd name="T16" fmla="*/ 92 w 101"/>
                <a:gd name="T17" fmla="*/ 23 h 101"/>
                <a:gd name="T18" fmla="*/ 85 w 101"/>
                <a:gd name="T19" fmla="*/ 15 h 101"/>
                <a:gd name="T20" fmla="*/ 78 w 101"/>
                <a:gd name="T21" fmla="*/ 9 h 101"/>
                <a:gd name="T22" fmla="*/ 60 w 101"/>
                <a:gd name="T23" fmla="*/ 2 h 101"/>
                <a:gd name="T24" fmla="*/ 50 w 101"/>
                <a:gd name="T25" fmla="*/ 0 h 101"/>
                <a:gd name="T26" fmla="*/ 40 w 101"/>
                <a:gd name="T27" fmla="*/ 2 h 101"/>
                <a:gd name="T28" fmla="*/ 23 w 101"/>
                <a:gd name="T29" fmla="*/ 9 h 101"/>
                <a:gd name="T30" fmla="*/ 14 w 101"/>
                <a:gd name="T31" fmla="*/ 15 h 101"/>
                <a:gd name="T32" fmla="*/ 8 w 101"/>
                <a:gd name="T33" fmla="*/ 23 h 101"/>
                <a:gd name="T34" fmla="*/ 1 w 101"/>
                <a:gd name="T35" fmla="*/ 40 h 101"/>
                <a:gd name="T36" fmla="*/ 0 w 101"/>
                <a:gd name="T37" fmla="*/ 50 h 101"/>
                <a:gd name="T38" fmla="*/ 1 w 101"/>
                <a:gd name="T39" fmla="*/ 61 h 101"/>
                <a:gd name="T40" fmla="*/ 8 w 101"/>
                <a:gd name="T41" fmla="*/ 78 h 101"/>
                <a:gd name="T42" fmla="*/ 14 w 101"/>
                <a:gd name="T43" fmla="*/ 85 h 101"/>
                <a:gd name="T44" fmla="*/ 23 w 101"/>
                <a:gd name="T45" fmla="*/ 92 h 101"/>
                <a:gd name="T46" fmla="*/ 40 w 101"/>
                <a:gd name="T47" fmla="*/ 99 h 101"/>
                <a:gd name="T48" fmla="*/ 50 w 101"/>
                <a:gd name="T4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lnTo>
                    <a:pt x="60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5" name="Freeform 91">
              <a:extLst>
                <a:ext uri="{FF2B5EF4-FFF2-40B4-BE49-F238E27FC236}">
                  <a16:creationId xmlns:a16="http://schemas.microsoft.com/office/drawing/2014/main" id="{B5E61B84-14AB-47D4-ABDD-0128F5B8C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1" y="5378451"/>
              <a:ext cx="53975" cy="53975"/>
            </a:xfrm>
            <a:custGeom>
              <a:avLst/>
              <a:gdLst>
                <a:gd name="T0" fmla="*/ 50 w 101"/>
                <a:gd name="T1" fmla="*/ 101 h 101"/>
                <a:gd name="T2" fmla="*/ 60 w 101"/>
                <a:gd name="T3" fmla="*/ 99 h 101"/>
                <a:gd name="T4" fmla="*/ 78 w 101"/>
                <a:gd name="T5" fmla="*/ 92 h 101"/>
                <a:gd name="T6" fmla="*/ 85 w 101"/>
                <a:gd name="T7" fmla="*/ 85 h 101"/>
                <a:gd name="T8" fmla="*/ 92 w 101"/>
                <a:gd name="T9" fmla="*/ 78 h 101"/>
                <a:gd name="T10" fmla="*/ 99 w 101"/>
                <a:gd name="T11" fmla="*/ 61 h 101"/>
                <a:gd name="T12" fmla="*/ 101 w 101"/>
                <a:gd name="T13" fmla="*/ 50 h 101"/>
                <a:gd name="T14" fmla="*/ 99 w 101"/>
                <a:gd name="T15" fmla="*/ 40 h 101"/>
                <a:gd name="T16" fmla="*/ 92 w 101"/>
                <a:gd name="T17" fmla="*/ 23 h 101"/>
                <a:gd name="T18" fmla="*/ 85 w 101"/>
                <a:gd name="T19" fmla="*/ 15 h 101"/>
                <a:gd name="T20" fmla="*/ 78 w 101"/>
                <a:gd name="T21" fmla="*/ 9 h 101"/>
                <a:gd name="T22" fmla="*/ 60 w 101"/>
                <a:gd name="T23" fmla="*/ 2 h 101"/>
                <a:gd name="T24" fmla="*/ 50 w 101"/>
                <a:gd name="T25" fmla="*/ 0 h 101"/>
                <a:gd name="T26" fmla="*/ 40 w 101"/>
                <a:gd name="T27" fmla="*/ 2 h 101"/>
                <a:gd name="T28" fmla="*/ 23 w 101"/>
                <a:gd name="T29" fmla="*/ 9 h 101"/>
                <a:gd name="T30" fmla="*/ 14 w 101"/>
                <a:gd name="T31" fmla="*/ 15 h 101"/>
                <a:gd name="T32" fmla="*/ 8 w 101"/>
                <a:gd name="T33" fmla="*/ 23 h 101"/>
                <a:gd name="T34" fmla="*/ 1 w 101"/>
                <a:gd name="T35" fmla="*/ 40 h 101"/>
                <a:gd name="T36" fmla="*/ 0 w 101"/>
                <a:gd name="T37" fmla="*/ 50 h 101"/>
                <a:gd name="T38" fmla="*/ 1 w 101"/>
                <a:gd name="T39" fmla="*/ 61 h 101"/>
                <a:gd name="T40" fmla="*/ 8 w 101"/>
                <a:gd name="T41" fmla="*/ 78 h 101"/>
                <a:gd name="T42" fmla="*/ 14 w 101"/>
                <a:gd name="T43" fmla="*/ 85 h 101"/>
                <a:gd name="T44" fmla="*/ 23 w 101"/>
                <a:gd name="T45" fmla="*/ 92 h 101"/>
                <a:gd name="T46" fmla="*/ 40 w 101"/>
                <a:gd name="T47" fmla="*/ 99 h 101"/>
                <a:gd name="T48" fmla="*/ 50 w 101"/>
                <a:gd name="T4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lnTo>
                    <a:pt x="60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61"/>
                  </a:lnTo>
                  <a:lnTo>
                    <a:pt x="101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9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23" y="9"/>
                  </a:lnTo>
                  <a:lnTo>
                    <a:pt x="14" y="15"/>
                  </a:lnTo>
                  <a:lnTo>
                    <a:pt x="8" y="23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1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6" name="Freeform 92">
              <a:extLst>
                <a:ext uri="{FF2B5EF4-FFF2-40B4-BE49-F238E27FC236}">
                  <a16:creationId xmlns:a16="http://schemas.microsoft.com/office/drawing/2014/main" id="{63BAAE9E-3C34-4C12-90CA-049E2A134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1" y="5813426"/>
              <a:ext cx="52388" cy="53975"/>
            </a:xfrm>
            <a:custGeom>
              <a:avLst/>
              <a:gdLst>
                <a:gd name="T0" fmla="*/ 50 w 99"/>
                <a:gd name="T1" fmla="*/ 100 h 100"/>
                <a:gd name="T2" fmla="*/ 61 w 99"/>
                <a:gd name="T3" fmla="*/ 99 h 100"/>
                <a:gd name="T4" fmla="*/ 78 w 99"/>
                <a:gd name="T5" fmla="*/ 92 h 100"/>
                <a:gd name="T6" fmla="*/ 85 w 99"/>
                <a:gd name="T7" fmla="*/ 85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4 h 100"/>
                <a:gd name="T20" fmla="*/ 78 w 99"/>
                <a:gd name="T21" fmla="*/ 9 h 100"/>
                <a:gd name="T22" fmla="*/ 61 w 99"/>
                <a:gd name="T23" fmla="*/ 1 h 100"/>
                <a:gd name="T24" fmla="*/ 50 w 99"/>
                <a:gd name="T25" fmla="*/ 0 h 100"/>
                <a:gd name="T26" fmla="*/ 40 w 99"/>
                <a:gd name="T27" fmla="*/ 1 h 100"/>
                <a:gd name="T28" fmla="*/ 23 w 99"/>
                <a:gd name="T29" fmla="*/ 9 h 100"/>
                <a:gd name="T30" fmla="*/ 15 w 99"/>
                <a:gd name="T31" fmla="*/ 14 h 100"/>
                <a:gd name="T32" fmla="*/ 9 w 99"/>
                <a:gd name="T33" fmla="*/ 23 h 100"/>
                <a:gd name="T34" fmla="*/ 2 w 99"/>
                <a:gd name="T35" fmla="*/ 40 h 100"/>
                <a:gd name="T36" fmla="*/ 0 w 99"/>
                <a:gd name="T37" fmla="*/ 50 h 100"/>
                <a:gd name="T38" fmla="*/ 2 w 99"/>
                <a:gd name="T39" fmla="*/ 60 h 100"/>
                <a:gd name="T40" fmla="*/ 9 w 99"/>
                <a:gd name="T41" fmla="*/ 77 h 100"/>
                <a:gd name="T42" fmla="*/ 15 w 99"/>
                <a:gd name="T43" fmla="*/ 85 h 100"/>
                <a:gd name="T44" fmla="*/ 23 w 99"/>
                <a:gd name="T45" fmla="*/ 92 h 100"/>
                <a:gd name="T46" fmla="*/ 40 w 99"/>
                <a:gd name="T47" fmla="*/ 99 h 100"/>
                <a:gd name="T48" fmla="*/ 50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7" name="Freeform 93">
              <a:extLst>
                <a:ext uri="{FF2B5EF4-FFF2-40B4-BE49-F238E27FC236}">
                  <a16:creationId xmlns:a16="http://schemas.microsoft.com/office/drawing/2014/main" id="{B542DBD8-16F3-4D2E-A295-BB5BDDEC1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1" y="5813426"/>
              <a:ext cx="52388" cy="53975"/>
            </a:xfrm>
            <a:custGeom>
              <a:avLst/>
              <a:gdLst>
                <a:gd name="T0" fmla="*/ 50 w 99"/>
                <a:gd name="T1" fmla="*/ 100 h 100"/>
                <a:gd name="T2" fmla="*/ 61 w 99"/>
                <a:gd name="T3" fmla="*/ 99 h 100"/>
                <a:gd name="T4" fmla="*/ 78 w 99"/>
                <a:gd name="T5" fmla="*/ 92 h 100"/>
                <a:gd name="T6" fmla="*/ 85 w 99"/>
                <a:gd name="T7" fmla="*/ 85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4 h 100"/>
                <a:gd name="T20" fmla="*/ 78 w 99"/>
                <a:gd name="T21" fmla="*/ 9 h 100"/>
                <a:gd name="T22" fmla="*/ 61 w 99"/>
                <a:gd name="T23" fmla="*/ 1 h 100"/>
                <a:gd name="T24" fmla="*/ 50 w 99"/>
                <a:gd name="T25" fmla="*/ 0 h 100"/>
                <a:gd name="T26" fmla="*/ 40 w 99"/>
                <a:gd name="T27" fmla="*/ 1 h 100"/>
                <a:gd name="T28" fmla="*/ 23 w 99"/>
                <a:gd name="T29" fmla="*/ 9 h 100"/>
                <a:gd name="T30" fmla="*/ 15 w 99"/>
                <a:gd name="T31" fmla="*/ 14 h 100"/>
                <a:gd name="T32" fmla="*/ 9 w 99"/>
                <a:gd name="T33" fmla="*/ 23 h 100"/>
                <a:gd name="T34" fmla="*/ 2 w 99"/>
                <a:gd name="T35" fmla="*/ 40 h 100"/>
                <a:gd name="T36" fmla="*/ 0 w 99"/>
                <a:gd name="T37" fmla="*/ 50 h 100"/>
                <a:gd name="T38" fmla="*/ 2 w 99"/>
                <a:gd name="T39" fmla="*/ 60 h 100"/>
                <a:gd name="T40" fmla="*/ 9 w 99"/>
                <a:gd name="T41" fmla="*/ 77 h 100"/>
                <a:gd name="T42" fmla="*/ 15 w 99"/>
                <a:gd name="T43" fmla="*/ 85 h 100"/>
                <a:gd name="T44" fmla="*/ 23 w 99"/>
                <a:gd name="T45" fmla="*/ 92 h 100"/>
                <a:gd name="T46" fmla="*/ 40 w 99"/>
                <a:gd name="T47" fmla="*/ 99 h 100"/>
                <a:gd name="T48" fmla="*/ 50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23" y="9"/>
                  </a:lnTo>
                  <a:lnTo>
                    <a:pt x="15" y="14"/>
                  </a:lnTo>
                  <a:lnTo>
                    <a:pt x="9" y="23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7"/>
                  </a:lnTo>
                  <a:lnTo>
                    <a:pt x="15" y="85"/>
                  </a:lnTo>
                  <a:lnTo>
                    <a:pt x="23" y="92"/>
                  </a:lnTo>
                  <a:lnTo>
                    <a:pt x="40" y="99"/>
                  </a:lnTo>
                  <a:lnTo>
                    <a:pt x="50" y="100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8" name="Freeform 94">
              <a:extLst>
                <a:ext uri="{FF2B5EF4-FFF2-40B4-BE49-F238E27FC236}">
                  <a16:creationId xmlns:a16="http://schemas.microsoft.com/office/drawing/2014/main" id="{723B2177-3686-4815-AB55-727ED04C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6616701"/>
              <a:ext cx="52388" cy="52388"/>
            </a:xfrm>
            <a:custGeom>
              <a:avLst/>
              <a:gdLst>
                <a:gd name="T0" fmla="*/ 51 w 100"/>
                <a:gd name="T1" fmla="*/ 99 h 99"/>
                <a:gd name="T2" fmla="*/ 61 w 100"/>
                <a:gd name="T3" fmla="*/ 99 h 99"/>
                <a:gd name="T4" fmla="*/ 78 w 100"/>
                <a:gd name="T5" fmla="*/ 92 h 99"/>
                <a:gd name="T6" fmla="*/ 85 w 100"/>
                <a:gd name="T7" fmla="*/ 85 h 99"/>
                <a:gd name="T8" fmla="*/ 92 w 100"/>
                <a:gd name="T9" fmla="*/ 78 h 99"/>
                <a:gd name="T10" fmla="*/ 100 w 100"/>
                <a:gd name="T11" fmla="*/ 60 h 99"/>
                <a:gd name="T12" fmla="*/ 100 w 100"/>
                <a:gd name="T13" fmla="*/ 50 h 99"/>
                <a:gd name="T14" fmla="*/ 100 w 100"/>
                <a:gd name="T15" fmla="*/ 40 h 99"/>
                <a:gd name="T16" fmla="*/ 92 w 100"/>
                <a:gd name="T17" fmla="*/ 22 h 99"/>
                <a:gd name="T18" fmla="*/ 85 w 100"/>
                <a:gd name="T19" fmla="*/ 14 h 99"/>
                <a:gd name="T20" fmla="*/ 78 w 100"/>
                <a:gd name="T21" fmla="*/ 9 h 99"/>
                <a:gd name="T22" fmla="*/ 61 w 100"/>
                <a:gd name="T23" fmla="*/ 2 h 99"/>
                <a:gd name="T24" fmla="*/ 51 w 100"/>
                <a:gd name="T25" fmla="*/ 0 h 99"/>
                <a:gd name="T26" fmla="*/ 41 w 100"/>
                <a:gd name="T27" fmla="*/ 2 h 99"/>
                <a:gd name="T28" fmla="*/ 22 w 100"/>
                <a:gd name="T29" fmla="*/ 9 h 99"/>
                <a:gd name="T30" fmla="*/ 15 w 100"/>
                <a:gd name="T31" fmla="*/ 14 h 99"/>
                <a:gd name="T32" fmla="*/ 9 w 100"/>
                <a:gd name="T33" fmla="*/ 22 h 99"/>
                <a:gd name="T34" fmla="*/ 2 w 100"/>
                <a:gd name="T35" fmla="*/ 40 h 99"/>
                <a:gd name="T36" fmla="*/ 0 w 100"/>
                <a:gd name="T37" fmla="*/ 50 h 99"/>
                <a:gd name="T38" fmla="*/ 2 w 100"/>
                <a:gd name="T39" fmla="*/ 60 h 99"/>
                <a:gd name="T40" fmla="*/ 9 w 100"/>
                <a:gd name="T41" fmla="*/ 78 h 99"/>
                <a:gd name="T42" fmla="*/ 15 w 100"/>
                <a:gd name="T43" fmla="*/ 85 h 99"/>
                <a:gd name="T44" fmla="*/ 22 w 100"/>
                <a:gd name="T45" fmla="*/ 92 h 99"/>
                <a:gd name="T46" fmla="*/ 41 w 100"/>
                <a:gd name="T47" fmla="*/ 99 h 99"/>
                <a:gd name="T48" fmla="*/ 51 w 100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9" name="Freeform 95">
              <a:extLst>
                <a:ext uri="{FF2B5EF4-FFF2-40B4-BE49-F238E27FC236}">
                  <a16:creationId xmlns:a16="http://schemas.microsoft.com/office/drawing/2014/main" id="{7C8F2AD3-0490-48D5-9ABB-DBF6F507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6616701"/>
              <a:ext cx="52388" cy="52388"/>
            </a:xfrm>
            <a:custGeom>
              <a:avLst/>
              <a:gdLst>
                <a:gd name="T0" fmla="*/ 51 w 100"/>
                <a:gd name="T1" fmla="*/ 99 h 99"/>
                <a:gd name="T2" fmla="*/ 61 w 100"/>
                <a:gd name="T3" fmla="*/ 99 h 99"/>
                <a:gd name="T4" fmla="*/ 78 w 100"/>
                <a:gd name="T5" fmla="*/ 92 h 99"/>
                <a:gd name="T6" fmla="*/ 85 w 100"/>
                <a:gd name="T7" fmla="*/ 85 h 99"/>
                <a:gd name="T8" fmla="*/ 92 w 100"/>
                <a:gd name="T9" fmla="*/ 78 h 99"/>
                <a:gd name="T10" fmla="*/ 100 w 100"/>
                <a:gd name="T11" fmla="*/ 60 h 99"/>
                <a:gd name="T12" fmla="*/ 100 w 100"/>
                <a:gd name="T13" fmla="*/ 50 h 99"/>
                <a:gd name="T14" fmla="*/ 100 w 100"/>
                <a:gd name="T15" fmla="*/ 40 h 99"/>
                <a:gd name="T16" fmla="*/ 92 w 100"/>
                <a:gd name="T17" fmla="*/ 22 h 99"/>
                <a:gd name="T18" fmla="*/ 85 w 100"/>
                <a:gd name="T19" fmla="*/ 14 h 99"/>
                <a:gd name="T20" fmla="*/ 78 w 100"/>
                <a:gd name="T21" fmla="*/ 9 h 99"/>
                <a:gd name="T22" fmla="*/ 61 w 100"/>
                <a:gd name="T23" fmla="*/ 2 h 99"/>
                <a:gd name="T24" fmla="*/ 51 w 100"/>
                <a:gd name="T25" fmla="*/ 0 h 99"/>
                <a:gd name="T26" fmla="*/ 41 w 100"/>
                <a:gd name="T27" fmla="*/ 2 h 99"/>
                <a:gd name="T28" fmla="*/ 22 w 100"/>
                <a:gd name="T29" fmla="*/ 9 h 99"/>
                <a:gd name="T30" fmla="*/ 15 w 100"/>
                <a:gd name="T31" fmla="*/ 14 h 99"/>
                <a:gd name="T32" fmla="*/ 9 w 100"/>
                <a:gd name="T33" fmla="*/ 22 h 99"/>
                <a:gd name="T34" fmla="*/ 2 w 100"/>
                <a:gd name="T35" fmla="*/ 40 h 99"/>
                <a:gd name="T36" fmla="*/ 0 w 100"/>
                <a:gd name="T37" fmla="*/ 50 h 99"/>
                <a:gd name="T38" fmla="*/ 2 w 100"/>
                <a:gd name="T39" fmla="*/ 60 h 99"/>
                <a:gd name="T40" fmla="*/ 9 w 100"/>
                <a:gd name="T41" fmla="*/ 78 h 99"/>
                <a:gd name="T42" fmla="*/ 15 w 100"/>
                <a:gd name="T43" fmla="*/ 85 h 99"/>
                <a:gd name="T44" fmla="*/ 22 w 100"/>
                <a:gd name="T45" fmla="*/ 92 h 99"/>
                <a:gd name="T46" fmla="*/ 41 w 100"/>
                <a:gd name="T47" fmla="*/ 99 h 99"/>
                <a:gd name="T48" fmla="*/ 51 w 100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1" y="99"/>
                  </a:lnTo>
                  <a:lnTo>
                    <a:pt x="78" y="92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100" y="6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8" y="9"/>
                  </a:lnTo>
                  <a:lnTo>
                    <a:pt x="61" y="2"/>
                  </a:lnTo>
                  <a:lnTo>
                    <a:pt x="51" y="0"/>
                  </a:lnTo>
                  <a:lnTo>
                    <a:pt x="41" y="2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2"/>
                  </a:lnTo>
                  <a:lnTo>
                    <a:pt x="41" y="99"/>
                  </a:lnTo>
                  <a:lnTo>
                    <a:pt x="51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0" name="Freeform 96">
              <a:extLst>
                <a:ext uri="{FF2B5EF4-FFF2-40B4-BE49-F238E27FC236}">
                  <a16:creationId xmlns:a16="http://schemas.microsoft.com/office/drawing/2014/main" id="{0E4612B0-6A2A-4D6C-95CC-47F2FF529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6723063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8 h 99"/>
                <a:gd name="T4" fmla="*/ 77 w 99"/>
                <a:gd name="T5" fmla="*/ 91 h 99"/>
                <a:gd name="T6" fmla="*/ 85 w 99"/>
                <a:gd name="T7" fmla="*/ 85 h 99"/>
                <a:gd name="T8" fmla="*/ 92 w 99"/>
                <a:gd name="T9" fmla="*/ 78 h 99"/>
                <a:gd name="T10" fmla="*/ 99 w 99"/>
                <a:gd name="T11" fmla="*/ 59 h 99"/>
                <a:gd name="T12" fmla="*/ 99 w 99"/>
                <a:gd name="T13" fmla="*/ 49 h 99"/>
                <a:gd name="T14" fmla="*/ 99 w 99"/>
                <a:gd name="T15" fmla="*/ 39 h 99"/>
                <a:gd name="T16" fmla="*/ 92 w 99"/>
                <a:gd name="T17" fmla="*/ 22 h 99"/>
                <a:gd name="T18" fmla="*/ 85 w 99"/>
                <a:gd name="T19" fmla="*/ 14 h 99"/>
                <a:gd name="T20" fmla="*/ 77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8 w 99"/>
                <a:gd name="T33" fmla="*/ 22 h 99"/>
                <a:gd name="T34" fmla="*/ 1 w 99"/>
                <a:gd name="T35" fmla="*/ 39 h 99"/>
                <a:gd name="T36" fmla="*/ 0 w 99"/>
                <a:gd name="T37" fmla="*/ 49 h 99"/>
                <a:gd name="T38" fmla="*/ 1 w 99"/>
                <a:gd name="T39" fmla="*/ 59 h 99"/>
                <a:gd name="T40" fmla="*/ 8 w 99"/>
                <a:gd name="T41" fmla="*/ 78 h 99"/>
                <a:gd name="T42" fmla="*/ 14 w 99"/>
                <a:gd name="T43" fmla="*/ 85 h 99"/>
                <a:gd name="T44" fmla="*/ 21 w 99"/>
                <a:gd name="T45" fmla="*/ 91 h 99"/>
                <a:gd name="T46" fmla="*/ 40 w 99"/>
                <a:gd name="T47" fmla="*/ 98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8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99" y="49"/>
                  </a:lnTo>
                  <a:lnTo>
                    <a:pt x="99" y="39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1" y="59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1" y="91"/>
                  </a:lnTo>
                  <a:lnTo>
                    <a:pt x="40" y="9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1" name="Freeform 97">
              <a:extLst>
                <a:ext uri="{FF2B5EF4-FFF2-40B4-BE49-F238E27FC236}">
                  <a16:creationId xmlns:a16="http://schemas.microsoft.com/office/drawing/2014/main" id="{C18948D8-EA16-4A41-BC8D-E4A7DE952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6723063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8 h 99"/>
                <a:gd name="T4" fmla="*/ 77 w 99"/>
                <a:gd name="T5" fmla="*/ 91 h 99"/>
                <a:gd name="T6" fmla="*/ 85 w 99"/>
                <a:gd name="T7" fmla="*/ 85 h 99"/>
                <a:gd name="T8" fmla="*/ 92 w 99"/>
                <a:gd name="T9" fmla="*/ 78 h 99"/>
                <a:gd name="T10" fmla="*/ 99 w 99"/>
                <a:gd name="T11" fmla="*/ 59 h 99"/>
                <a:gd name="T12" fmla="*/ 99 w 99"/>
                <a:gd name="T13" fmla="*/ 49 h 99"/>
                <a:gd name="T14" fmla="*/ 99 w 99"/>
                <a:gd name="T15" fmla="*/ 39 h 99"/>
                <a:gd name="T16" fmla="*/ 92 w 99"/>
                <a:gd name="T17" fmla="*/ 22 h 99"/>
                <a:gd name="T18" fmla="*/ 85 w 99"/>
                <a:gd name="T19" fmla="*/ 14 h 99"/>
                <a:gd name="T20" fmla="*/ 77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8 w 99"/>
                <a:gd name="T33" fmla="*/ 22 h 99"/>
                <a:gd name="T34" fmla="*/ 1 w 99"/>
                <a:gd name="T35" fmla="*/ 39 h 99"/>
                <a:gd name="T36" fmla="*/ 0 w 99"/>
                <a:gd name="T37" fmla="*/ 49 h 99"/>
                <a:gd name="T38" fmla="*/ 1 w 99"/>
                <a:gd name="T39" fmla="*/ 59 h 99"/>
                <a:gd name="T40" fmla="*/ 8 w 99"/>
                <a:gd name="T41" fmla="*/ 78 h 99"/>
                <a:gd name="T42" fmla="*/ 14 w 99"/>
                <a:gd name="T43" fmla="*/ 85 h 99"/>
                <a:gd name="T44" fmla="*/ 21 w 99"/>
                <a:gd name="T45" fmla="*/ 91 h 99"/>
                <a:gd name="T46" fmla="*/ 40 w 99"/>
                <a:gd name="T47" fmla="*/ 98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8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2" y="78"/>
                  </a:lnTo>
                  <a:lnTo>
                    <a:pt x="99" y="59"/>
                  </a:lnTo>
                  <a:lnTo>
                    <a:pt x="99" y="49"/>
                  </a:lnTo>
                  <a:lnTo>
                    <a:pt x="99" y="39"/>
                  </a:lnTo>
                  <a:lnTo>
                    <a:pt x="92" y="22"/>
                  </a:lnTo>
                  <a:lnTo>
                    <a:pt x="85" y="14"/>
                  </a:lnTo>
                  <a:lnTo>
                    <a:pt x="77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1" y="59"/>
                  </a:lnTo>
                  <a:lnTo>
                    <a:pt x="8" y="78"/>
                  </a:lnTo>
                  <a:lnTo>
                    <a:pt x="14" y="85"/>
                  </a:lnTo>
                  <a:lnTo>
                    <a:pt x="21" y="91"/>
                  </a:lnTo>
                  <a:lnTo>
                    <a:pt x="40" y="98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2" name="Freeform 98">
              <a:extLst>
                <a:ext uri="{FF2B5EF4-FFF2-40B4-BE49-F238E27FC236}">
                  <a16:creationId xmlns:a16="http://schemas.microsoft.com/office/drawing/2014/main" id="{96421BA3-5A8A-4A46-ACAD-C3B5551F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6883401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9 h 99"/>
                <a:gd name="T4" fmla="*/ 78 w 99"/>
                <a:gd name="T5" fmla="*/ 90 h 99"/>
                <a:gd name="T6" fmla="*/ 85 w 99"/>
                <a:gd name="T7" fmla="*/ 84 h 99"/>
                <a:gd name="T8" fmla="*/ 92 w 99"/>
                <a:gd name="T9" fmla="*/ 77 h 99"/>
                <a:gd name="T10" fmla="*/ 99 w 99"/>
                <a:gd name="T11" fmla="*/ 58 h 99"/>
                <a:gd name="T12" fmla="*/ 99 w 99"/>
                <a:gd name="T13" fmla="*/ 48 h 99"/>
                <a:gd name="T14" fmla="*/ 99 w 99"/>
                <a:gd name="T15" fmla="*/ 38 h 99"/>
                <a:gd name="T16" fmla="*/ 92 w 99"/>
                <a:gd name="T17" fmla="*/ 21 h 99"/>
                <a:gd name="T18" fmla="*/ 85 w 99"/>
                <a:gd name="T19" fmla="*/ 14 h 99"/>
                <a:gd name="T20" fmla="*/ 78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9 w 99"/>
                <a:gd name="T33" fmla="*/ 21 h 99"/>
                <a:gd name="T34" fmla="*/ 0 w 99"/>
                <a:gd name="T35" fmla="*/ 38 h 99"/>
                <a:gd name="T36" fmla="*/ 0 w 99"/>
                <a:gd name="T37" fmla="*/ 48 h 99"/>
                <a:gd name="T38" fmla="*/ 0 w 99"/>
                <a:gd name="T39" fmla="*/ 58 h 99"/>
                <a:gd name="T40" fmla="*/ 9 w 99"/>
                <a:gd name="T41" fmla="*/ 77 h 99"/>
                <a:gd name="T42" fmla="*/ 14 w 99"/>
                <a:gd name="T43" fmla="*/ 84 h 99"/>
                <a:gd name="T44" fmla="*/ 21 w 99"/>
                <a:gd name="T45" fmla="*/ 90 h 99"/>
                <a:gd name="T46" fmla="*/ 40 w 99"/>
                <a:gd name="T47" fmla="*/ 99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9"/>
                  </a:lnTo>
                  <a:lnTo>
                    <a:pt x="78" y="90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99" y="58"/>
                  </a:lnTo>
                  <a:lnTo>
                    <a:pt x="99" y="48"/>
                  </a:lnTo>
                  <a:lnTo>
                    <a:pt x="99" y="38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9" y="77"/>
                  </a:lnTo>
                  <a:lnTo>
                    <a:pt x="14" y="84"/>
                  </a:lnTo>
                  <a:lnTo>
                    <a:pt x="21" y="90"/>
                  </a:lnTo>
                  <a:lnTo>
                    <a:pt x="40" y="99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3" name="Freeform 99">
              <a:extLst>
                <a:ext uri="{FF2B5EF4-FFF2-40B4-BE49-F238E27FC236}">
                  <a16:creationId xmlns:a16="http://schemas.microsoft.com/office/drawing/2014/main" id="{BC53C0A6-E0F8-4CF2-98BF-C39FEDD7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6883401"/>
              <a:ext cx="52388" cy="52388"/>
            </a:xfrm>
            <a:custGeom>
              <a:avLst/>
              <a:gdLst>
                <a:gd name="T0" fmla="*/ 50 w 99"/>
                <a:gd name="T1" fmla="*/ 99 h 99"/>
                <a:gd name="T2" fmla="*/ 60 w 99"/>
                <a:gd name="T3" fmla="*/ 99 h 99"/>
                <a:gd name="T4" fmla="*/ 78 w 99"/>
                <a:gd name="T5" fmla="*/ 90 h 99"/>
                <a:gd name="T6" fmla="*/ 85 w 99"/>
                <a:gd name="T7" fmla="*/ 84 h 99"/>
                <a:gd name="T8" fmla="*/ 92 w 99"/>
                <a:gd name="T9" fmla="*/ 77 h 99"/>
                <a:gd name="T10" fmla="*/ 99 w 99"/>
                <a:gd name="T11" fmla="*/ 58 h 99"/>
                <a:gd name="T12" fmla="*/ 99 w 99"/>
                <a:gd name="T13" fmla="*/ 48 h 99"/>
                <a:gd name="T14" fmla="*/ 99 w 99"/>
                <a:gd name="T15" fmla="*/ 38 h 99"/>
                <a:gd name="T16" fmla="*/ 92 w 99"/>
                <a:gd name="T17" fmla="*/ 21 h 99"/>
                <a:gd name="T18" fmla="*/ 85 w 99"/>
                <a:gd name="T19" fmla="*/ 14 h 99"/>
                <a:gd name="T20" fmla="*/ 78 w 99"/>
                <a:gd name="T21" fmla="*/ 7 h 99"/>
                <a:gd name="T22" fmla="*/ 60 w 99"/>
                <a:gd name="T23" fmla="*/ 0 h 99"/>
                <a:gd name="T24" fmla="*/ 50 w 99"/>
                <a:gd name="T25" fmla="*/ 0 h 99"/>
                <a:gd name="T26" fmla="*/ 40 w 99"/>
                <a:gd name="T27" fmla="*/ 0 h 99"/>
                <a:gd name="T28" fmla="*/ 21 w 99"/>
                <a:gd name="T29" fmla="*/ 7 h 99"/>
                <a:gd name="T30" fmla="*/ 14 w 99"/>
                <a:gd name="T31" fmla="*/ 14 h 99"/>
                <a:gd name="T32" fmla="*/ 9 w 99"/>
                <a:gd name="T33" fmla="*/ 21 h 99"/>
                <a:gd name="T34" fmla="*/ 0 w 99"/>
                <a:gd name="T35" fmla="*/ 38 h 99"/>
                <a:gd name="T36" fmla="*/ 0 w 99"/>
                <a:gd name="T37" fmla="*/ 48 h 99"/>
                <a:gd name="T38" fmla="*/ 0 w 99"/>
                <a:gd name="T39" fmla="*/ 58 h 99"/>
                <a:gd name="T40" fmla="*/ 9 w 99"/>
                <a:gd name="T41" fmla="*/ 77 h 99"/>
                <a:gd name="T42" fmla="*/ 14 w 99"/>
                <a:gd name="T43" fmla="*/ 84 h 99"/>
                <a:gd name="T44" fmla="*/ 21 w 99"/>
                <a:gd name="T45" fmla="*/ 90 h 99"/>
                <a:gd name="T46" fmla="*/ 40 w 99"/>
                <a:gd name="T47" fmla="*/ 99 h 99"/>
                <a:gd name="T48" fmla="*/ 50 w 9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99">
                  <a:moveTo>
                    <a:pt x="50" y="99"/>
                  </a:moveTo>
                  <a:lnTo>
                    <a:pt x="60" y="99"/>
                  </a:lnTo>
                  <a:lnTo>
                    <a:pt x="78" y="90"/>
                  </a:lnTo>
                  <a:lnTo>
                    <a:pt x="85" y="84"/>
                  </a:lnTo>
                  <a:lnTo>
                    <a:pt x="92" y="77"/>
                  </a:lnTo>
                  <a:lnTo>
                    <a:pt x="99" y="58"/>
                  </a:lnTo>
                  <a:lnTo>
                    <a:pt x="99" y="48"/>
                  </a:lnTo>
                  <a:lnTo>
                    <a:pt x="99" y="38"/>
                  </a:lnTo>
                  <a:lnTo>
                    <a:pt x="92" y="21"/>
                  </a:lnTo>
                  <a:lnTo>
                    <a:pt x="85" y="14"/>
                  </a:lnTo>
                  <a:lnTo>
                    <a:pt x="78" y="7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9" y="77"/>
                  </a:lnTo>
                  <a:lnTo>
                    <a:pt x="14" y="84"/>
                  </a:lnTo>
                  <a:lnTo>
                    <a:pt x="21" y="90"/>
                  </a:lnTo>
                  <a:lnTo>
                    <a:pt x="40" y="99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4" name="Freeform 100">
              <a:extLst>
                <a:ext uri="{FF2B5EF4-FFF2-40B4-BE49-F238E27FC236}">
                  <a16:creationId xmlns:a16="http://schemas.microsoft.com/office/drawing/2014/main" id="{B4750941-A6E1-43FB-BADB-C95F5E3E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6907213"/>
              <a:ext cx="52388" cy="52388"/>
            </a:xfrm>
            <a:custGeom>
              <a:avLst/>
              <a:gdLst>
                <a:gd name="T0" fmla="*/ 51 w 99"/>
                <a:gd name="T1" fmla="*/ 100 h 100"/>
                <a:gd name="T2" fmla="*/ 59 w 99"/>
                <a:gd name="T3" fmla="*/ 99 h 100"/>
                <a:gd name="T4" fmla="*/ 78 w 99"/>
                <a:gd name="T5" fmla="*/ 91 h 100"/>
                <a:gd name="T6" fmla="*/ 85 w 99"/>
                <a:gd name="T7" fmla="*/ 86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5 h 100"/>
                <a:gd name="T20" fmla="*/ 78 w 99"/>
                <a:gd name="T21" fmla="*/ 8 h 100"/>
                <a:gd name="T22" fmla="*/ 59 w 99"/>
                <a:gd name="T23" fmla="*/ 1 h 100"/>
                <a:gd name="T24" fmla="*/ 51 w 99"/>
                <a:gd name="T25" fmla="*/ 0 h 100"/>
                <a:gd name="T26" fmla="*/ 40 w 99"/>
                <a:gd name="T27" fmla="*/ 1 h 100"/>
                <a:gd name="T28" fmla="*/ 22 w 99"/>
                <a:gd name="T29" fmla="*/ 8 h 100"/>
                <a:gd name="T30" fmla="*/ 15 w 99"/>
                <a:gd name="T31" fmla="*/ 15 h 100"/>
                <a:gd name="T32" fmla="*/ 9 w 99"/>
                <a:gd name="T33" fmla="*/ 23 h 100"/>
                <a:gd name="T34" fmla="*/ 0 w 99"/>
                <a:gd name="T35" fmla="*/ 40 h 100"/>
                <a:gd name="T36" fmla="*/ 0 w 99"/>
                <a:gd name="T37" fmla="*/ 50 h 100"/>
                <a:gd name="T38" fmla="*/ 0 w 99"/>
                <a:gd name="T39" fmla="*/ 60 h 100"/>
                <a:gd name="T40" fmla="*/ 9 w 99"/>
                <a:gd name="T41" fmla="*/ 77 h 100"/>
                <a:gd name="T42" fmla="*/ 15 w 99"/>
                <a:gd name="T43" fmla="*/ 86 h 100"/>
                <a:gd name="T44" fmla="*/ 22 w 99"/>
                <a:gd name="T45" fmla="*/ 91 h 100"/>
                <a:gd name="T46" fmla="*/ 40 w 99"/>
                <a:gd name="T47" fmla="*/ 99 h 100"/>
                <a:gd name="T48" fmla="*/ 51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1" y="100"/>
                  </a:moveTo>
                  <a:lnTo>
                    <a:pt x="59" y="99"/>
                  </a:lnTo>
                  <a:lnTo>
                    <a:pt x="78" y="91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2" y="91"/>
                  </a:lnTo>
                  <a:lnTo>
                    <a:pt x="40" y="99"/>
                  </a:lnTo>
                  <a:lnTo>
                    <a:pt x="51" y="100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5" name="Freeform 101">
              <a:extLst>
                <a:ext uri="{FF2B5EF4-FFF2-40B4-BE49-F238E27FC236}">
                  <a16:creationId xmlns:a16="http://schemas.microsoft.com/office/drawing/2014/main" id="{0B69375B-9793-4A40-95E8-2B2F0F72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6907213"/>
              <a:ext cx="52388" cy="52388"/>
            </a:xfrm>
            <a:custGeom>
              <a:avLst/>
              <a:gdLst>
                <a:gd name="T0" fmla="*/ 51 w 99"/>
                <a:gd name="T1" fmla="*/ 100 h 100"/>
                <a:gd name="T2" fmla="*/ 59 w 99"/>
                <a:gd name="T3" fmla="*/ 99 h 100"/>
                <a:gd name="T4" fmla="*/ 78 w 99"/>
                <a:gd name="T5" fmla="*/ 91 h 100"/>
                <a:gd name="T6" fmla="*/ 85 w 99"/>
                <a:gd name="T7" fmla="*/ 86 h 100"/>
                <a:gd name="T8" fmla="*/ 92 w 99"/>
                <a:gd name="T9" fmla="*/ 77 h 100"/>
                <a:gd name="T10" fmla="*/ 99 w 99"/>
                <a:gd name="T11" fmla="*/ 60 h 100"/>
                <a:gd name="T12" fmla="*/ 99 w 99"/>
                <a:gd name="T13" fmla="*/ 50 h 100"/>
                <a:gd name="T14" fmla="*/ 99 w 99"/>
                <a:gd name="T15" fmla="*/ 40 h 100"/>
                <a:gd name="T16" fmla="*/ 92 w 99"/>
                <a:gd name="T17" fmla="*/ 23 h 100"/>
                <a:gd name="T18" fmla="*/ 85 w 99"/>
                <a:gd name="T19" fmla="*/ 15 h 100"/>
                <a:gd name="T20" fmla="*/ 78 w 99"/>
                <a:gd name="T21" fmla="*/ 8 h 100"/>
                <a:gd name="T22" fmla="*/ 59 w 99"/>
                <a:gd name="T23" fmla="*/ 1 h 100"/>
                <a:gd name="T24" fmla="*/ 51 w 99"/>
                <a:gd name="T25" fmla="*/ 0 h 100"/>
                <a:gd name="T26" fmla="*/ 40 w 99"/>
                <a:gd name="T27" fmla="*/ 1 h 100"/>
                <a:gd name="T28" fmla="*/ 22 w 99"/>
                <a:gd name="T29" fmla="*/ 8 h 100"/>
                <a:gd name="T30" fmla="*/ 15 w 99"/>
                <a:gd name="T31" fmla="*/ 15 h 100"/>
                <a:gd name="T32" fmla="*/ 9 w 99"/>
                <a:gd name="T33" fmla="*/ 23 h 100"/>
                <a:gd name="T34" fmla="*/ 0 w 99"/>
                <a:gd name="T35" fmla="*/ 40 h 100"/>
                <a:gd name="T36" fmla="*/ 0 w 99"/>
                <a:gd name="T37" fmla="*/ 50 h 100"/>
                <a:gd name="T38" fmla="*/ 0 w 99"/>
                <a:gd name="T39" fmla="*/ 60 h 100"/>
                <a:gd name="T40" fmla="*/ 9 w 99"/>
                <a:gd name="T41" fmla="*/ 77 h 100"/>
                <a:gd name="T42" fmla="*/ 15 w 99"/>
                <a:gd name="T43" fmla="*/ 86 h 100"/>
                <a:gd name="T44" fmla="*/ 22 w 99"/>
                <a:gd name="T45" fmla="*/ 91 h 100"/>
                <a:gd name="T46" fmla="*/ 40 w 99"/>
                <a:gd name="T47" fmla="*/ 99 h 100"/>
                <a:gd name="T48" fmla="*/ 51 w 99"/>
                <a:gd name="T4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00">
                  <a:moveTo>
                    <a:pt x="51" y="100"/>
                  </a:moveTo>
                  <a:lnTo>
                    <a:pt x="59" y="99"/>
                  </a:lnTo>
                  <a:lnTo>
                    <a:pt x="78" y="91"/>
                  </a:lnTo>
                  <a:lnTo>
                    <a:pt x="85" y="86"/>
                  </a:lnTo>
                  <a:lnTo>
                    <a:pt x="92" y="77"/>
                  </a:lnTo>
                  <a:lnTo>
                    <a:pt x="99" y="60"/>
                  </a:lnTo>
                  <a:lnTo>
                    <a:pt x="99" y="50"/>
                  </a:lnTo>
                  <a:lnTo>
                    <a:pt x="99" y="40"/>
                  </a:lnTo>
                  <a:lnTo>
                    <a:pt x="92" y="23"/>
                  </a:lnTo>
                  <a:lnTo>
                    <a:pt x="85" y="15"/>
                  </a:lnTo>
                  <a:lnTo>
                    <a:pt x="78" y="8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0" y="1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9" y="77"/>
                  </a:lnTo>
                  <a:lnTo>
                    <a:pt x="15" y="86"/>
                  </a:lnTo>
                  <a:lnTo>
                    <a:pt x="22" y="91"/>
                  </a:lnTo>
                  <a:lnTo>
                    <a:pt x="40" y="99"/>
                  </a:lnTo>
                  <a:lnTo>
                    <a:pt x="51" y="100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6" name="Line 102">
              <a:extLst>
                <a:ext uri="{FF2B5EF4-FFF2-40B4-BE49-F238E27FC236}">
                  <a16:creationId xmlns:a16="http://schemas.microsoft.com/office/drawing/2014/main" id="{0AE80E45-65D9-4273-805B-E45E3D34A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213" y="4989513"/>
              <a:ext cx="3141663" cy="0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7" name="Freeform 103">
              <a:extLst>
                <a:ext uri="{FF2B5EF4-FFF2-40B4-BE49-F238E27FC236}">
                  <a16:creationId xmlns:a16="http://schemas.microsoft.com/office/drawing/2014/main" id="{18981F2A-01A5-4785-9BA7-7C5F82DB7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989513"/>
              <a:ext cx="3141663" cy="2333625"/>
            </a:xfrm>
            <a:custGeom>
              <a:avLst/>
              <a:gdLst>
                <a:gd name="T0" fmla="*/ 0 w 5936"/>
                <a:gd name="T1" fmla="*/ 4412 h 4412"/>
                <a:gd name="T2" fmla="*/ 5936 w 5936"/>
                <a:gd name="T3" fmla="*/ 4412 h 4412"/>
                <a:gd name="T4" fmla="*/ 5936 w 5936"/>
                <a:gd name="T5" fmla="*/ 0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36" h="4412">
                  <a:moveTo>
                    <a:pt x="0" y="4412"/>
                  </a:moveTo>
                  <a:lnTo>
                    <a:pt x="5936" y="4412"/>
                  </a:lnTo>
                  <a:lnTo>
                    <a:pt x="5936" y="0"/>
                  </a:lnTo>
                </a:path>
              </a:pathLst>
            </a:cu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8" name="Line 104">
              <a:extLst>
                <a:ext uri="{FF2B5EF4-FFF2-40B4-BE49-F238E27FC236}">
                  <a16:creationId xmlns:a16="http://schemas.microsoft.com/office/drawing/2014/main" id="{177B5CF0-FCB7-40F7-B147-08E85A321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26213" y="4989513"/>
              <a:ext cx="0" cy="2333625"/>
            </a:xfrm>
            <a:prstGeom prst="line">
              <a:avLst/>
            </a:prstGeom>
            <a:noFill/>
            <a:ln w="9525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9" name="Line 105">
              <a:extLst>
                <a:ext uri="{FF2B5EF4-FFF2-40B4-BE49-F238E27FC236}">
                  <a16:creationId xmlns:a16="http://schemas.microsoft.com/office/drawing/2014/main" id="{EF9C0E0B-41EB-459B-877F-9E37D70D0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5399088"/>
              <a:ext cx="330200" cy="0"/>
            </a:xfrm>
            <a:prstGeom prst="line">
              <a:avLst/>
            </a:prstGeom>
            <a:noFill/>
            <a:ln w="19050">
              <a:solidFill>
                <a:srgbClr val="F46E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0" name="Freeform 106">
              <a:extLst>
                <a:ext uri="{FF2B5EF4-FFF2-40B4-BE49-F238E27FC236}">
                  <a16:creationId xmlns:a16="http://schemas.microsoft.com/office/drawing/2014/main" id="{097EF1EB-6FFF-4BA8-ADB2-2318498B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6" y="5326063"/>
              <a:ext cx="73025" cy="120650"/>
            </a:xfrm>
            <a:custGeom>
              <a:avLst/>
              <a:gdLst>
                <a:gd name="T0" fmla="*/ 5 w 137"/>
                <a:gd name="T1" fmla="*/ 201 h 227"/>
                <a:gd name="T2" fmla="*/ 55 w 137"/>
                <a:gd name="T3" fmla="*/ 201 h 227"/>
                <a:gd name="T4" fmla="*/ 55 w 137"/>
                <a:gd name="T5" fmla="*/ 27 h 227"/>
                <a:gd name="T6" fmla="*/ 0 w 137"/>
                <a:gd name="T7" fmla="*/ 39 h 227"/>
                <a:gd name="T8" fmla="*/ 0 w 137"/>
                <a:gd name="T9" fmla="*/ 10 h 227"/>
                <a:gd name="T10" fmla="*/ 55 w 137"/>
                <a:gd name="T11" fmla="*/ 0 h 227"/>
                <a:gd name="T12" fmla="*/ 87 w 137"/>
                <a:gd name="T13" fmla="*/ 0 h 227"/>
                <a:gd name="T14" fmla="*/ 87 w 137"/>
                <a:gd name="T15" fmla="*/ 201 h 227"/>
                <a:gd name="T16" fmla="*/ 137 w 137"/>
                <a:gd name="T17" fmla="*/ 201 h 227"/>
                <a:gd name="T18" fmla="*/ 137 w 137"/>
                <a:gd name="T19" fmla="*/ 227 h 227"/>
                <a:gd name="T20" fmla="*/ 5 w 137"/>
                <a:gd name="T21" fmla="*/ 227 h 227"/>
                <a:gd name="T22" fmla="*/ 5 w 137"/>
                <a:gd name="T23" fmla="*/ 20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27">
                  <a:moveTo>
                    <a:pt x="5" y="201"/>
                  </a:moveTo>
                  <a:lnTo>
                    <a:pt x="55" y="201"/>
                  </a:lnTo>
                  <a:lnTo>
                    <a:pt x="55" y="2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55" y="0"/>
                  </a:lnTo>
                  <a:lnTo>
                    <a:pt x="87" y="0"/>
                  </a:lnTo>
                  <a:lnTo>
                    <a:pt x="87" y="201"/>
                  </a:lnTo>
                  <a:lnTo>
                    <a:pt x="137" y="201"/>
                  </a:lnTo>
                  <a:lnTo>
                    <a:pt x="137" y="227"/>
                  </a:lnTo>
                  <a:lnTo>
                    <a:pt x="5" y="227"/>
                  </a:lnTo>
                  <a:lnTo>
                    <a:pt x="5" y="2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1" name="Freeform 107">
              <a:extLst>
                <a:ext uri="{FF2B5EF4-FFF2-40B4-BE49-F238E27FC236}">
                  <a16:creationId xmlns:a16="http://schemas.microsoft.com/office/drawing/2014/main" id="{87ADCA71-E966-4344-901A-519B537A3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776" y="5326063"/>
              <a:ext cx="55563" cy="134938"/>
            </a:xfrm>
            <a:custGeom>
              <a:avLst/>
              <a:gdLst>
                <a:gd name="T0" fmla="*/ 79 w 105"/>
                <a:gd name="T1" fmla="*/ 0 h 256"/>
                <a:gd name="T2" fmla="*/ 105 w 105"/>
                <a:gd name="T3" fmla="*/ 0 h 256"/>
                <a:gd name="T4" fmla="*/ 26 w 105"/>
                <a:gd name="T5" fmla="*/ 256 h 256"/>
                <a:gd name="T6" fmla="*/ 0 w 105"/>
                <a:gd name="T7" fmla="*/ 256 h 256"/>
                <a:gd name="T8" fmla="*/ 79 w 105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56">
                  <a:moveTo>
                    <a:pt x="79" y="0"/>
                  </a:moveTo>
                  <a:lnTo>
                    <a:pt x="105" y="0"/>
                  </a:lnTo>
                  <a:lnTo>
                    <a:pt x="26" y="256"/>
                  </a:lnTo>
                  <a:lnTo>
                    <a:pt x="0" y="2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2" name="Line 108">
              <a:extLst>
                <a:ext uri="{FF2B5EF4-FFF2-40B4-BE49-F238E27FC236}">
                  <a16:creationId xmlns:a16="http://schemas.microsoft.com/office/drawing/2014/main" id="{AEB82214-79A8-479D-94B7-D0DC9CFDE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5135563"/>
              <a:ext cx="330200" cy="0"/>
            </a:xfrm>
            <a:prstGeom prst="line">
              <a:avLst/>
            </a:prstGeom>
            <a:noFill/>
            <a:ln w="9525">
              <a:solidFill>
                <a:srgbClr val="37A5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3" name="Freeform 109">
              <a:extLst>
                <a:ext uri="{FF2B5EF4-FFF2-40B4-BE49-F238E27FC236}">
                  <a16:creationId xmlns:a16="http://schemas.microsoft.com/office/drawing/2014/main" id="{26EBE69F-7417-4F38-B64C-3C4078FAA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6" y="5067301"/>
              <a:ext cx="73025" cy="120650"/>
            </a:xfrm>
            <a:custGeom>
              <a:avLst/>
              <a:gdLst>
                <a:gd name="T0" fmla="*/ 5 w 137"/>
                <a:gd name="T1" fmla="*/ 201 h 227"/>
                <a:gd name="T2" fmla="*/ 55 w 137"/>
                <a:gd name="T3" fmla="*/ 201 h 227"/>
                <a:gd name="T4" fmla="*/ 55 w 137"/>
                <a:gd name="T5" fmla="*/ 27 h 227"/>
                <a:gd name="T6" fmla="*/ 0 w 137"/>
                <a:gd name="T7" fmla="*/ 39 h 227"/>
                <a:gd name="T8" fmla="*/ 0 w 137"/>
                <a:gd name="T9" fmla="*/ 10 h 227"/>
                <a:gd name="T10" fmla="*/ 55 w 137"/>
                <a:gd name="T11" fmla="*/ 0 h 227"/>
                <a:gd name="T12" fmla="*/ 87 w 137"/>
                <a:gd name="T13" fmla="*/ 0 h 227"/>
                <a:gd name="T14" fmla="*/ 87 w 137"/>
                <a:gd name="T15" fmla="*/ 201 h 227"/>
                <a:gd name="T16" fmla="*/ 137 w 137"/>
                <a:gd name="T17" fmla="*/ 201 h 227"/>
                <a:gd name="T18" fmla="*/ 137 w 137"/>
                <a:gd name="T19" fmla="*/ 227 h 227"/>
                <a:gd name="T20" fmla="*/ 5 w 137"/>
                <a:gd name="T21" fmla="*/ 227 h 227"/>
                <a:gd name="T22" fmla="*/ 5 w 137"/>
                <a:gd name="T23" fmla="*/ 20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27">
                  <a:moveTo>
                    <a:pt x="5" y="201"/>
                  </a:moveTo>
                  <a:lnTo>
                    <a:pt x="55" y="201"/>
                  </a:lnTo>
                  <a:lnTo>
                    <a:pt x="55" y="2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55" y="0"/>
                  </a:lnTo>
                  <a:lnTo>
                    <a:pt x="87" y="0"/>
                  </a:lnTo>
                  <a:lnTo>
                    <a:pt x="87" y="201"/>
                  </a:lnTo>
                  <a:lnTo>
                    <a:pt x="137" y="201"/>
                  </a:lnTo>
                  <a:lnTo>
                    <a:pt x="137" y="227"/>
                  </a:lnTo>
                  <a:lnTo>
                    <a:pt x="5" y="227"/>
                  </a:lnTo>
                  <a:lnTo>
                    <a:pt x="5" y="2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4" name="Freeform 110">
              <a:extLst>
                <a:ext uri="{FF2B5EF4-FFF2-40B4-BE49-F238E27FC236}">
                  <a16:creationId xmlns:a16="http://schemas.microsoft.com/office/drawing/2014/main" id="{E8E76BCE-357B-415C-8F09-EF2110DA9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776" y="5067301"/>
              <a:ext cx="55563" cy="136525"/>
            </a:xfrm>
            <a:custGeom>
              <a:avLst/>
              <a:gdLst>
                <a:gd name="T0" fmla="*/ 79 w 105"/>
                <a:gd name="T1" fmla="*/ 0 h 256"/>
                <a:gd name="T2" fmla="*/ 105 w 105"/>
                <a:gd name="T3" fmla="*/ 0 h 256"/>
                <a:gd name="T4" fmla="*/ 26 w 105"/>
                <a:gd name="T5" fmla="*/ 256 h 256"/>
                <a:gd name="T6" fmla="*/ 0 w 105"/>
                <a:gd name="T7" fmla="*/ 256 h 256"/>
                <a:gd name="T8" fmla="*/ 79 w 105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56">
                  <a:moveTo>
                    <a:pt x="79" y="0"/>
                  </a:moveTo>
                  <a:lnTo>
                    <a:pt x="105" y="0"/>
                  </a:lnTo>
                  <a:lnTo>
                    <a:pt x="26" y="256"/>
                  </a:lnTo>
                  <a:lnTo>
                    <a:pt x="0" y="25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5" name="Freeform 111">
              <a:extLst>
                <a:ext uri="{FF2B5EF4-FFF2-40B4-BE49-F238E27FC236}">
                  <a16:creationId xmlns:a16="http://schemas.microsoft.com/office/drawing/2014/main" id="{B6B5B93E-27AE-495E-B763-C67E8283E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5054601"/>
              <a:ext cx="100013" cy="136525"/>
            </a:xfrm>
            <a:custGeom>
              <a:avLst/>
              <a:gdLst>
                <a:gd name="T0" fmla="*/ 161 w 190"/>
                <a:gd name="T1" fmla="*/ 0 h 259"/>
                <a:gd name="T2" fmla="*/ 190 w 190"/>
                <a:gd name="T3" fmla="*/ 0 h 259"/>
                <a:gd name="T4" fmla="*/ 190 w 190"/>
                <a:gd name="T5" fmla="*/ 14 h 259"/>
                <a:gd name="T6" fmla="*/ 172 w 190"/>
                <a:gd name="T7" fmla="*/ 14 h 259"/>
                <a:gd name="T8" fmla="*/ 80 w 190"/>
                <a:gd name="T9" fmla="*/ 259 h 259"/>
                <a:gd name="T10" fmla="*/ 70 w 190"/>
                <a:gd name="T11" fmla="*/ 259 h 259"/>
                <a:gd name="T12" fmla="*/ 23 w 190"/>
                <a:gd name="T13" fmla="*/ 125 h 259"/>
                <a:gd name="T14" fmla="*/ 3 w 190"/>
                <a:gd name="T15" fmla="*/ 132 h 259"/>
                <a:gd name="T16" fmla="*/ 0 w 190"/>
                <a:gd name="T17" fmla="*/ 119 h 259"/>
                <a:gd name="T18" fmla="*/ 43 w 190"/>
                <a:gd name="T19" fmla="*/ 105 h 259"/>
                <a:gd name="T20" fmla="*/ 82 w 190"/>
                <a:gd name="T21" fmla="*/ 213 h 259"/>
                <a:gd name="T22" fmla="*/ 161 w 190"/>
                <a:gd name="T2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259">
                  <a:moveTo>
                    <a:pt x="161" y="0"/>
                  </a:moveTo>
                  <a:lnTo>
                    <a:pt x="190" y="0"/>
                  </a:lnTo>
                  <a:lnTo>
                    <a:pt x="190" y="14"/>
                  </a:lnTo>
                  <a:lnTo>
                    <a:pt x="172" y="14"/>
                  </a:lnTo>
                  <a:lnTo>
                    <a:pt x="80" y="259"/>
                  </a:lnTo>
                  <a:lnTo>
                    <a:pt x="70" y="259"/>
                  </a:lnTo>
                  <a:lnTo>
                    <a:pt x="23" y="125"/>
                  </a:lnTo>
                  <a:lnTo>
                    <a:pt x="3" y="132"/>
                  </a:lnTo>
                  <a:lnTo>
                    <a:pt x="0" y="119"/>
                  </a:lnTo>
                  <a:lnTo>
                    <a:pt x="43" y="105"/>
                  </a:lnTo>
                  <a:lnTo>
                    <a:pt x="82" y="21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6" name="Rectangle 112">
              <a:extLst>
                <a:ext uri="{FF2B5EF4-FFF2-40B4-BE49-F238E27FC236}">
                  <a16:creationId xmlns:a16="http://schemas.microsoft.com/office/drawing/2014/main" id="{F31A91E9-8C68-4ED0-ACAA-71BA1B933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9113" y="5056188"/>
              <a:ext cx="147638" cy="95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7" name="Line 113">
              <a:extLst>
                <a:ext uri="{FF2B5EF4-FFF2-40B4-BE49-F238E27FC236}">
                  <a16:creationId xmlns:a16="http://schemas.microsoft.com/office/drawing/2014/main" id="{EED95FEF-E293-424D-8564-42CD9B2D6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45551" y="5575301"/>
              <a:ext cx="0" cy="163513"/>
            </a:xfrm>
            <a:prstGeom prst="line">
              <a:avLst/>
            </a:prstGeom>
            <a:noFill/>
            <a:ln w="1905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8" name="Line 114">
              <a:extLst>
                <a:ext uri="{FF2B5EF4-FFF2-40B4-BE49-F238E27FC236}">
                  <a16:creationId xmlns:a16="http://schemas.microsoft.com/office/drawing/2014/main" id="{5091F165-08EA-4C67-B06A-C3661BC256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738813"/>
              <a:ext cx="19843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9" name="Line 115">
              <a:extLst>
                <a:ext uri="{FF2B5EF4-FFF2-40B4-BE49-F238E27FC236}">
                  <a16:creationId xmlns:a16="http://schemas.microsoft.com/office/drawing/2014/main" id="{0F8E8493-3CA4-4428-949D-DF6EABBC7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738813"/>
              <a:ext cx="198438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0" name="Line 116">
              <a:extLst>
                <a:ext uri="{FF2B5EF4-FFF2-40B4-BE49-F238E27FC236}">
                  <a16:creationId xmlns:a16="http://schemas.microsoft.com/office/drawing/2014/main" id="{82264C43-9AA5-4027-92A2-8D430D93F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575301"/>
              <a:ext cx="19843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1" name="Line 117">
              <a:extLst>
                <a:ext uri="{FF2B5EF4-FFF2-40B4-BE49-F238E27FC236}">
                  <a16:creationId xmlns:a16="http://schemas.microsoft.com/office/drawing/2014/main" id="{98E11967-725B-45E5-A7A8-D41FCB7C4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45538" y="5575301"/>
              <a:ext cx="198438" cy="0"/>
            </a:xfrm>
            <a:prstGeom prst="line">
              <a:avLst/>
            </a:pr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2" name="Freeform 118">
              <a:extLst>
                <a:ext uri="{FF2B5EF4-FFF2-40B4-BE49-F238E27FC236}">
                  <a16:creationId xmlns:a16="http://schemas.microsoft.com/office/drawing/2014/main" id="{6D07D280-30FF-425E-A086-0CD8B3C6C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607051"/>
              <a:ext cx="98425" cy="100013"/>
            </a:xfrm>
            <a:custGeom>
              <a:avLst/>
              <a:gdLst>
                <a:gd name="T0" fmla="*/ 94 w 187"/>
                <a:gd name="T1" fmla="*/ 188 h 188"/>
                <a:gd name="T2" fmla="*/ 113 w 187"/>
                <a:gd name="T3" fmla="*/ 187 h 188"/>
                <a:gd name="T4" fmla="*/ 146 w 187"/>
                <a:gd name="T5" fmla="*/ 173 h 188"/>
                <a:gd name="T6" fmla="*/ 160 w 187"/>
                <a:gd name="T7" fmla="*/ 161 h 188"/>
                <a:gd name="T8" fmla="*/ 172 w 187"/>
                <a:gd name="T9" fmla="*/ 147 h 188"/>
                <a:gd name="T10" fmla="*/ 186 w 187"/>
                <a:gd name="T11" fmla="*/ 112 h 188"/>
                <a:gd name="T12" fmla="*/ 187 w 187"/>
                <a:gd name="T13" fmla="*/ 94 h 188"/>
                <a:gd name="T14" fmla="*/ 186 w 187"/>
                <a:gd name="T15" fmla="*/ 76 h 188"/>
                <a:gd name="T16" fmla="*/ 172 w 187"/>
                <a:gd name="T17" fmla="*/ 42 h 188"/>
                <a:gd name="T18" fmla="*/ 160 w 187"/>
                <a:gd name="T19" fmla="*/ 28 h 188"/>
                <a:gd name="T20" fmla="*/ 146 w 187"/>
                <a:gd name="T21" fmla="*/ 16 h 188"/>
                <a:gd name="T22" fmla="*/ 113 w 187"/>
                <a:gd name="T23" fmla="*/ 2 h 188"/>
                <a:gd name="T24" fmla="*/ 94 w 187"/>
                <a:gd name="T25" fmla="*/ 0 h 188"/>
                <a:gd name="T26" fmla="*/ 75 w 187"/>
                <a:gd name="T27" fmla="*/ 2 h 188"/>
                <a:gd name="T28" fmla="*/ 41 w 187"/>
                <a:gd name="T29" fmla="*/ 16 h 188"/>
                <a:gd name="T30" fmla="*/ 28 w 187"/>
                <a:gd name="T31" fmla="*/ 28 h 188"/>
                <a:gd name="T32" fmla="*/ 15 w 187"/>
                <a:gd name="T33" fmla="*/ 42 h 188"/>
                <a:gd name="T34" fmla="*/ 2 w 187"/>
                <a:gd name="T35" fmla="*/ 76 h 188"/>
                <a:gd name="T36" fmla="*/ 0 w 187"/>
                <a:gd name="T37" fmla="*/ 94 h 188"/>
                <a:gd name="T38" fmla="*/ 2 w 187"/>
                <a:gd name="T39" fmla="*/ 112 h 188"/>
                <a:gd name="T40" fmla="*/ 15 w 187"/>
                <a:gd name="T41" fmla="*/ 147 h 188"/>
                <a:gd name="T42" fmla="*/ 28 w 187"/>
                <a:gd name="T43" fmla="*/ 161 h 188"/>
                <a:gd name="T44" fmla="*/ 41 w 187"/>
                <a:gd name="T45" fmla="*/ 173 h 188"/>
                <a:gd name="T46" fmla="*/ 75 w 187"/>
                <a:gd name="T47" fmla="*/ 187 h 188"/>
                <a:gd name="T48" fmla="*/ 94 w 187"/>
                <a:gd name="T4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188">
                  <a:moveTo>
                    <a:pt x="94" y="188"/>
                  </a:moveTo>
                  <a:lnTo>
                    <a:pt x="113" y="187"/>
                  </a:lnTo>
                  <a:lnTo>
                    <a:pt x="146" y="173"/>
                  </a:lnTo>
                  <a:lnTo>
                    <a:pt x="160" y="161"/>
                  </a:lnTo>
                  <a:lnTo>
                    <a:pt x="172" y="147"/>
                  </a:lnTo>
                  <a:lnTo>
                    <a:pt x="186" y="112"/>
                  </a:lnTo>
                  <a:lnTo>
                    <a:pt x="187" y="94"/>
                  </a:lnTo>
                  <a:lnTo>
                    <a:pt x="186" y="76"/>
                  </a:lnTo>
                  <a:lnTo>
                    <a:pt x="172" y="42"/>
                  </a:lnTo>
                  <a:lnTo>
                    <a:pt x="160" y="28"/>
                  </a:lnTo>
                  <a:lnTo>
                    <a:pt x="146" y="16"/>
                  </a:lnTo>
                  <a:lnTo>
                    <a:pt x="113" y="2"/>
                  </a:lnTo>
                  <a:lnTo>
                    <a:pt x="94" y="0"/>
                  </a:lnTo>
                  <a:lnTo>
                    <a:pt x="75" y="2"/>
                  </a:lnTo>
                  <a:lnTo>
                    <a:pt x="41" y="16"/>
                  </a:lnTo>
                  <a:lnTo>
                    <a:pt x="28" y="28"/>
                  </a:lnTo>
                  <a:lnTo>
                    <a:pt x="15" y="42"/>
                  </a:lnTo>
                  <a:lnTo>
                    <a:pt x="2" y="76"/>
                  </a:lnTo>
                  <a:lnTo>
                    <a:pt x="0" y="94"/>
                  </a:lnTo>
                  <a:lnTo>
                    <a:pt x="2" y="112"/>
                  </a:lnTo>
                  <a:lnTo>
                    <a:pt x="15" y="147"/>
                  </a:lnTo>
                  <a:lnTo>
                    <a:pt x="28" y="161"/>
                  </a:lnTo>
                  <a:lnTo>
                    <a:pt x="41" y="173"/>
                  </a:lnTo>
                  <a:lnTo>
                    <a:pt x="75" y="187"/>
                  </a:lnTo>
                  <a:lnTo>
                    <a:pt x="94" y="188"/>
                  </a:lnTo>
                  <a:close/>
                </a:path>
              </a:pathLst>
            </a:custGeom>
            <a:solidFill>
              <a:srgbClr val="39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3" name="Freeform 119">
              <a:extLst>
                <a:ext uri="{FF2B5EF4-FFF2-40B4-BE49-F238E27FC236}">
                  <a16:creationId xmlns:a16="http://schemas.microsoft.com/office/drawing/2014/main" id="{FB280C26-97D6-4323-BB91-CD17602C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607051"/>
              <a:ext cx="98425" cy="100013"/>
            </a:xfrm>
            <a:custGeom>
              <a:avLst/>
              <a:gdLst>
                <a:gd name="T0" fmla="*/ 94 w 187"/>
                <a:gd name="T1" fmla="*/ 188 h 188"/>
                <a:gd name="T2" fmla="*/ 113 w 187"/>
                <a:gd name="T3" fmla="*/ 187 h 188"/>
                <a:gd name="T4" fmla="*/ 146 w 187"/>
                <a:gd name="T5" fmla="*/ 173 h 188"/>
                <a:gd name="T6" fmla="*/ 160 w 187"/>
                <a:gd name="T7" fmla="*/ 161 h 188"/>
                <a:gd name="T8" fmla="*/ 172 w 187"/>
                <a:gd name="T9" fmla="*/ 147 h 188"/>
                <a:gd name="T10" fmla="*/ 186 w 187"/>
                <a:gd name="T11" fmla="*/ 112 h 188"/>
                <a:gd name="T12" fmla="*/ 187 w 187"/>
                <a:gd name="T13" fmla="*/ 94 h 188"/>
                <a:gd name="T14" fmla="*/ 186 w 187"/>
                <a:gd name="T15" fmla="*/ 76 h 188"/>
                <a:gd name="T16" fmla="*/ 172 w 187"/>
                <a:gd name="T17" fmla="*/ 42 h 188"/>
                <a:gd name="T18" fmla="*/ 160 w 187"/>
                <a:gd name="T19" fmla="*/ 28 h 188"/>
                <a:gd name="T20" fmla="*/ 146 w 187"/>
                <a:gd name="T21" fmla="*/ 16 h 188"/>
                <a:gd name="T22" fmla="*/ 113 w 187"/>
                <a:gd name="T23" fmla="*/ 2 h 188"/>
                <a:gd name="T24" fmla="*/ 94 w 187"/>
                <a:gd name="T25" fmla="*/ 0 h 188"/>
                <a:gd name="T26" fmla="*/ 75 w 187"/>
                <a:gd name="T27" fmla="*/ 2 h 188"/>
                <a:gd name="T28" fmla="*/ 41 w 187"/>
                <a:gd name="T29" fmla="*/ 16 h 188"/>
                <a:gd name="T30" fmla="*/ 28 w 187"/>
                <a:gd name="T31" fmla="*/ 28 h 188"/>
                <a:gd name="T32" fmla="*/ 15 w 187"/>
                <a:gd name="T33" fmla="*/ 42 h 188"/>
                <a:gd name="T34" fmla="*/ 2 w 187"/>
                <a:gd name="T35" fmla="*/ 76 h 188"/>
                <a:gd name="T36" fmla="*/ 0 w 187"/>
                <a:gd name="T37" fmla="*/ 94 h 188"/>
                <a:gd name="T38" fmla="*/ 2 w 187"/>
                <a:gd name="T39" fmla="*/ 112 h 188"/>
                <a:gd name="T40" fmla="*/ 15 w 187"/>
                <a:gd name="T41" fmla="*/ 147 h 188"/>
                <a:gd name="T42" fmla="*/ 28 w 187"/>
                <a:gd name="T43" fmla="*/ 161 h 188"/>
                <a:gd name="T44" fmla="*/ 41 w 187"/>
                <a:gd name="T45" fmla="*/ 173 h 188"/>
                <a:gd name="T46" fmla="*/ 75 w 187"/>
                <a:gd name="T47" fmla="*/ 187 h 188"/>
                <a:gd name="T48" fmla="*/ 94 w 187"/>
                <a:gd name="T4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188">
                  <a:moveTo>
                    <a:pt x="94" y="188"/>
                  </a:moveTo>
                  <a:lnTo>
                    <a:pt x="113" y="187"/>
                  </a:lnTo>
                  <a:lnTo>
                    <a:pt x="146" y="173"/>
                  </a:lnTo>
                  <a:lnTo>
                    <a:pt x="160" y="161"/>
                  </a:lnTo>
                  <a:lnTo>
                    <a:pt x="172" y="147"/>
                  </a:lnTo>
                  <a:lnTo>
                    <a:pt x="186" y="112"/>
                  </a:lnTo>
                  <a:lnTo>
                    <a:pt x="187" y="94"/>
                  </a:lnTo>
                  <a:lnTo>
                    <a:pt x="186" y="76"/>
                  </a:lnTo>
                  <a:lnTo>
                    <a:pt x="172" y="42"/>
                  </a:lnTo>
                  <a:lnTo>
                    <a:pt x="160" y="28"/>
                  </a:lnTo>
                  <a:lnTo>
                    <a:pt x="146" y="16"/>
                  </a:lnTo>
                  <a:lnTo>
                    <a:pt x="113" y="2"/>
                  </a:lnTo>
                  <a:lnTo>
                    <a:pt x="94" y="0"/>
                  </a:lnTo>
                  <a:lnTo>
                    <a:pt x="75" y="2"/>
                  </a:lnTo>
                  <a:lnTo>
                    <a:pt x="41" y="16"/>
                  </a:lnTo>
                  <a:lnTo>
                    <a:pt x="28" y="28"/>
                  </a:lnTo>
                  <a:lnTo>
                    <a:pt x="15" y="42"/>
                  </a:lnTo>
                  <a:lnTo>
                    <a:pt x="2" y="76"/>
                  </a:lnTo>
                  <a:lnTo>
                    <a:pt x="0" y="94"/>
                  </a:lnTo>
                  <a:lnTo>
                    <a:pt x="2" y="112"/>
                  </a:lnTo>
                  <a:lnTo>
                    <a:pt x="15" y="147"/>
                  </a:lnTo>
                  <a:lnTo>
                    <a:pt x="28" y="161"/>
                  </a:lnTo>
                  <a:lnTo>
                    <a:pt x="41" y="173"/>
                  </a:lnTo>
                  <a:lnTo>
                    <a:pt x="75" y="187"/>
                  </a:lnTo>
                  <a:lnTo>
                    <a:pt x="94" y="188"/>
                  </a:lnTo>
                  <a:close/>
                </a:path>
              </a:pathLst>
            </a:custGeom>
            <a:noFill/>
            <a:ln w="12700">
              <a:solidFill>
                <a:srgbClr val="3974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4" name="Freeform 120">
              <a:extLst>
                <a:ext uri="{FF2B5EF4-FFF2-40B4-BE49-F238E27FC236}">
                  <a16:creationId xmlns:a16="http://schemas.microsoft.com/office/drawing/2014/main" id="{4D7DD99F-E3CA-43AF-948C-B415AF370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0351" y="5588001"/>
              <a:ext cx="82550" cy="128588"/>
            </a:xfrm>
            <a:custGeom>
              <a:avLst/>
              <a:gdLst>
                <a:gd name="T0" fmla="*/ 30 w 154"/>
                <a:gd name="T1" fmla="*/ 153 h 242"/>
                <a:gd name="T2" fmla="*/ 30 w 154"/>
                <a:gd name="T3" fmla="*/ 167 h 242"/>
                <a:gd name="T4" fmla="*/ 36 w 154"/>
                <a:gd name="T5" fmla="*/ 191 h 242"/>
                <a:gd name="T6" fmla="*/ 42 w 154"/>
                <a:gd name="T7" fmla="*/ 202 h 242"/>
                <a:gd name="T8" fmla="*/ 49 w 154"/>
                <a:gd name="T9" fmla="*/ 209 h 242"/>
                <a:gd name="T10" fmla="*/ 66 w 154"/>
                <a:gd name="T11" fmla="*/ 219 h 242"/>
                <a:gd name="T12" fmla="*/ 78 w 154"/>
                <a:gd name="T13" fmla="*/ 219 h 242"/>
                <a:gd name="T14" fmla="*/ 88 w 154"/>
                <a:gd name="T15" fmla="*/ 219 h 242"/>
                <a:gd name="T16" fmla="*/ 105 w 154"/>
                <a:gd name="T17" fmla="*/ 209 h 242"/>
                <a:gd name="T18" fmla="*/ 112 w 154"/>
                <a:gd name="T19" fmla="*/ 202 h 242"/>
                <a:gd name="T20" fmla="*/ 118 w 154"/>
                <a:gd name="T21" fmla="*/ 191 h 242"/>
                <a:gd name="T22" fmla="*/ 125 w 154"/>
                <a:gd name="T23" fmla="*/ 167 h 242"/>
                <a:gd name="T24" fmla="*/ 125 w 154"/>
                <a:gd name="T25" fmla="*/ 153 h 242"/>
                <a:gd name="T26" fmla="*/ 125 w 154"/>
                <a:gd name="T27" fmla="*/ 138 h 242"/>
                <a:gd name="T28" fmla="*/ 118 w 154"/>
                <a:gd name="T29" fmla="*/ 114 h 242"/>
                <a:gd name="T30" fmla="*/ 112 w 154"/>
                <a:gd name="T31" fmla="*/ 104 h 242"/>
                <a:gd name="T32" fmla="*/ 105 w 154"/>
                <a:gd name="T33" fmla="*/ 97 h 242"/>
                <a:gd name="T34" fmla="*/ 88 w 154"/>
                <a:gd name="T35" fmla="*/ 87 h 242"/>
                <a:gd name="T36" fmla="*/ 78 w 154"/>
                <a:gd name="T37" fmla="*/ 87 h 242"/>
                <a:gd name="T38" fmla="*/ 66 w 154"/>
                <a:gd name="T39" fmla="*/ 87 h 242"/>
                <a:gd name="T40" fmla="*/ 49 w 154"/>
                <a:gd name="T41" fmla="*/ 97 h 242"/>
                <a:gd name="T42" fmla="*/ 42 w 154"/>
                <a:gd name="T43" fmla="*/ 104 h 242"/>
                <a:gd name="T44" fmla="*/ 36 w 154"/>
                <a:gd name="T45" fmla="*/ 114 h 242"/>
                <a:gd name="T46" fmla="*/ 30 w 154"/>
                <a:gd name="T47" fmla="*/ 138 h 242"/>
                <a:gd name="T48" fmla="*/ 30 w 154"/>
                <a:gd name="T49" fmla="*/ 153 h 242"/>
                <a:gd name="T50" fmla="*/ 30 w 154"/>
                <a:gd name="T51" fmla="*/ 153 h 242"/>
                <a:gd name="T52" fmla="*/ 125 w 154"/>
                <a:gd name="T53" fmla="*/ 92 h 242"/>
                <a:gd name="T54" fmla="*/ 125 w 154"/>
                <a:gd name="T55" fmla="*/ 0 h 242"/>
                <a:gd name="T56" fmla="*/ 154 w 154"/>
                <a:gd name="T57" fmla="*/ 0 h 242"/>
                <a:gd name="T58" fmla="*/ 154 w 154"/>
                <a:gd name="T59" fmla="*/ 237 h 242"/>
                <a:gd name="T60" fmla="*/ 125 w 154"/>
                <a:gd name="T61" fmla="*/ 237 h 242"/>
                <a:gd name="T62" fmla="*/ 125 w 154"/>
                <a:gd name="T63" fmla="*/ 212 h 242"/>
                <a:gd name="T64" fmla="*/ 115 w 154"/>
                <a:gd name="T65" fmla="*/ 226 h 242"/>
                <a:gd name="T66" fmla="*/ 102 w 154"/>
                <a:gd name="T67" fmla="*/ 235 h 242"/>
                <a:gd name="T68" fmla="*/ 88 w 154"/>
                <a:gd name="T69" fmla="*/ 242 h 242"/>
                <a:gd name="T70" fmla="*/ 70 w 154"/>
                <a:gd name="T71" fmla="*/ 242 h 242"/>
                <a:gd name="T72" fmla="*/ 56 w 154"/>
                <a:gd name="T73" fmla="*/ 242 h 242"/>
                <a:gd name="T74" fmla="*/ 30 w 154"/>
                <a:gd name="T75" fmla="*/ 229 h 242"/>
                <a:gd name="T76" fmla="*/ 20 w 154"/>
                <a:gd name="T77" fmla="*/ 217 h 242"/>
                <a:gd name="T78" fmla="*/ 11 w 154"/>
                <a:gd name="T79" fmla="*/ 204 h 242"/>
                <a:gd name="T80" fmla="*/ 1 w 154"/>
                <a:gd name="T81" fmla="*/ 173 h 242"/>
                <a:gd name="T82" fmla="*/ 0 w 154"/>
                <a:gd name="T83" fmla="*/ 153 h 242"/>
                <a:gd name="T84" fmla="*/ 1 w 154"/>
                <a:gd name="T85" fmla="*/ 133 h 242"/>
                <a:gd name="T86" fmla="*/ 11 w 154"/>
                <a:gd name="T87" fmla="*/ 101 h 242"/>
                <a:gd name="T88" fmla="*/ 20 w 154"/>
                <a:gd name="T89" fmla="*/ 88 h 242"/>
                <a:gd name="T90" fmla="*/ 30 w 154"/>
                <a:gd name="T91" fmla="*/ 77 h 242"/>
                <a:gd name="T92" fmla="*/ 56 w 154"/>
                <a:gd name="T93" fmla="*/ 64 h 242"/>
                <a:gd name="T94" fmla="*/ 70 w 154"/>
                <a:gd name="T95" fmla="*/ 64 h 242"/>
                <a:gd name="T96" fmla="*/ 88 w 154"/>
                <a:gd name="T97" fmla="*/ 64 h 242"/>
                <a:gd name="T98" fmla="*/ 102 w 154"/>
                <a:gd name="T99" fmla="*/ 71 h 242"/>
                <a:gd name="T100" fmla="*/ 30 w 154"/>
                <a:gd name="T101" fmla="*/ 15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4" h="242">
                  <a:moveTo>
                    <a:pt x="30" y="153"/>
                  </a:moveTo>
                  <a:lnTo>
                    <a:pt x="30" y="167"/>
                  </a:lnTo>
                  <a:lnTo>
                    <a:pt x="36" y="191"/>
                  </a:lnTo>
                  <a:lnTo>
                    <a:pt x="42" y="202"/>
                  </a:lnTo>
                  <a:lnTo>
                    <a:pt x="49" y="209"/>
                  </a:lnTo>
                  <a:lnTo>
                    <a:pt x="66" y="219"/>
                  </a:lnTo>
                  <a:lnTo>
                    <a:pt x="78" y="219"/>
                  </a:lnTo>
                  <a:lnTo>
                    <a:pt x="88" y="219"/>
                  </a:lnTo>
                  <a:lnTo>
                    <a:pt x="105" y="209"/>
                  </a:lnTo>
                  <a:lnTo>
                    <a:pt x="112" y="202"/>
                  </a:lnTo>
                  <a:lnTo>
                    <a:pt x="118" y="191"/>
                  </a:lnTo>
                  <a:lnTo>
                    <a:pt x="125" y="167"/>
                  </a:lnTo>
                  <a:lnTo>
                    <a:pt x="125" y="153"/>
                  </a:lnTo>
                  <a:lnTo>
                    <a:pt x="125" y="138"/>
                  </a:lnTo>
                  <a:lnTo>
                    <a:pt x="118" y="114"/>
                  </a:lnTo>
                  <a:lnTo>
                    <a:pt x="112" y="104"/>
                  </a:lnTo>
                  <a:lnTo>
                    <a:pt x="105" y="97"/>
                  </a:lnTo>
                  <a:lnTo>
                    <a:pt x="88" y="87"/>
                  </a:lnTo>
                  <a:lnTo>
                    <a:pt x="78" y="87"/>
                  </a:lnTo>
                  <a:lnTo>
                    <a:pt x="66" y="87"/>
                  </a:lnTo>
                  <a:lnTo>
                    <a:pt x="49" y="97"/>
                  </a:lnTo>
                  <a:lnTo>
                    <a:pt x="42" y="104"/>
                  </a:lnTo>
                  <a:lnTo>
                    <a:pt x="36" y="114"/>
                  </a:lnTo>
                  <a:lnTo>
                    <a:pt x="30" y="138"/>
                  </a:lnTo>
                  <a:lnTo>
                    <a:pt x="30" y="153"/>
                  </a:lnTo>
                  <a:close/>
                  <a:moveTo>
                    <a:pt x="30" y="153"/>
                  </a:moveTo>
                  <a:lnTo>
                    <a:pt x="125" y="92"/>
                  </a:lnTo>
                  <a:lnTo>
                    <a:pt x="125" y="0"/>
                  </a:lnTo>
                  <a:lnTo>
                    <a:pt x="154" y="0"/>
                  </a:lnTo>
                  <a:lnTo>
                    <a:pt x="154" y="237"/>
                  </a:lnTo>
                  <a:lnTo>
                    <a:pt x="125" y="237"/>
                  </a:lnTo>
                  <a:lnTo>
                    <a:pt x="125" y="212"/>
                  </a:lnTo>
                  <a:lnTo>
                    <a:pt x="115" y="226"/>
                  </a:lnTo>
                  <a:lnTo>
                    <a:pt x="102" y="235"/>
                  </a:lnTo>
                  <a:lnTo>
                    <a:pt x="88" y="242"/>
                  </a:lnTo>
                  <a:lnTo>
                    <a:pt x="70" y="242"/>
                  </a:lnTo>
                  <a:lnTo>
                    <a:pt x="56" y="242"/>
                  </a:lnTo>
                  <a:lnTo>
                    <a:pt x="30" y="229"/>
                  </a:lnTo>
                  <a:lnTo>
                    <a:pt x="20" y="217"/>
                  </a:lnTo>
                  <a:lnTo>
                    <a:pt x="11" y="204"/>
                  </a:lnTo>
                  <a:lnTo>
                    <a:pt x="1" y="173"/>
                  </a:lnTo>
                  <a:lnTo>
                    <a:pt x="0" y="153"/>
                  </a:lnTo>
                  <a:lnTo>
                    <a:pt x="1" y="133"/>
                  </a:lnTo>
                  <a:lnTo>
                    <a:pt x="11" y="101"/>
                  </a:lnTo>
                  <a:lnTo>
                    <a:pt x="20" y="88"/>
                  </a:lnTo>
                  <a:lnTo>
                    <a:pt x="30" y="77"/>
                  </a:lnTo>
                  <a:lnTo>
                    <a:pt x="56" y="64"/>
                  </a:lnTo>
                  <a:lnTo>
                    <a:pt x="70" y="64"/>
                  </a:lnTo>
                  <a:lnTo>
                    <a:pt x="88" y="64"/>
                  </a:lnTo>
                  <a:lnTo>
                    <a:pt x="102" y="71"/>
                  </a:lnTo>
                  <a:lnTo>
                    <a:pt x="30" y="15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5" name="Freeform 121">
              <a:extLst>
                <a:ext uri="{FF2B5EF4-FFF2-40B4-BE49-F238E27FC236}">
                  <a16:creationId xmlns:a16="http://schemas.microsoft.com/office/drawing/2014/main" id="{86888486-B1CC-41A0-88B6-A9B50A1B6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8301" y="5621338"/>
              <a:ext cx="77788" cy="95250"/>
            </a:xfrm>
            <a:custGeom>
              <a:avLst/>
              <a:gdLst>
                <a:gd name="T0" fmla="*/ 146 w 146"/>
                <a:gd name="T1" fmla="*/ 76 h 178"/>
                <a:gd name="T2" fmla="*/ 146 w 146"/>
                <a:gd name="T3" fmla="*/ 173 h 178"/>
                <a:gd name="T4" fmla="*/ 117 w 146"/>
                <a:gd name="T5" fmla="*/ 173 h 178"/>
                <a:gd name="T6" fmla="*/ 117 w 146"/>
                <a:gd name="T7" fmla="*/ 148 h 178"/>
                <a:gd name="T8" fmla="*/ 107 w 146"/>
                <a:gd name="T9" fmla="*/ 162 h 178"/>
                <a:gd name="T10" fmla="*/ 92 w 146"/>
                <a:gd name="T11" fmla="*/ 171 h 178"/>
                <a:gd name="T12" fmla="*/ 78 w 146"/>
                <a:gd name="T13" fmla="*/ 178 h 178"/>
                <a:gd name="T14" fmla="*/ 58 w 146"/>
                <a:gd name="T15" fmla="*/ 178 h 178"/>
                <a:gd name="T16" fmla="*/ 45 w 146"/>
                <a:gd name="T17" fmla="*/ 178 h 178"/>
                <a:gd name="T18" fmla="*/ 25 w 146"/>
                <a:gd name="T19" fmla="*/ 171 h 178"/>
                <a:gd name="T20" fmla="*/ 16 w 146"/>
                <a:gd name="T21" fmla="*/ 163 h 178"/>
                <a:gd name="T22" fmla="*/ 9 w 146"/>
                <a:gd name="T23" fmla="*/ 156 h 178"/>
                <a:gd name="T24" fmla="*/ 2 w 146"/>
                <a:gd name="T25" fmla="*/ 136 h 178"/>
                <a:gd name="T26" fmla="*/ 0 w 146"/>
                <a:gd name="T27" fmla="*/ 125 h 178"/>
                <a:gd name="T28" fmla="*/ 2 w 146"/>
                <a:gd name="T29" fmla="*/ 110 h 178"/>
                <a:gd name="T30" fmla="*/ 10 w 146"/>
                <a:gd name="T31" fmla="*/ 89 h 178"/>
                <a:gd name="T32" fmla="*/ 20 w 146"/>
                <a:gd name="T33" fmla="*/ 80 h 178"/>
                <a:gd name="T34" fmla="*/ 31 w 146"/>
                <a:gd name="T35" fmla="*/ 74 h 178"/>
                <a:gd name="T36" fmla="*/ 59 w 146"/>
                <a:gd name="T37" fmla="*/ 67 h 178"/>
                <a:gd name="T38" fmla="*/ 78 w 146"/>
                <a:gd name="T39" fmla="*/ 66 h 178"/>
                <a:gd name="T40" fmla="*/ 117 w 146"/>
                <a:gd name="T41" fmla="*/ 66 h 178"/>
                <a:gd name="T42" fmla="*/ 117 w 146"/>
                <a:gd name="T43" fmla="*/ 63 h 178"/>
                <a:gd name="T44" fmla="*/ 117 w 146"/>
                <a:gd name="T45" fmla="*/ 54 h 178"/>
                <a:gd name="T46" fmla="*/ 110 w 146"/>
                <a:gd name="T47" fmla="*/ 38 h 178"/>
                <a:gd name="T48" fmla="*/ 104 w 146"/>
                <a:gd name="T49" fmla="*/ 34 h 178"/>
                <a:gd name="T50" fmla="*/ 90 w 146"/>
                <a:gd name="T51" fmla="*/ 24 h 178"/>
                <a:gd name="T52" fmla="*/ 68 w 146"/>
                <a:gd name="T53" fmla="*/ 23 h 178"/>
                <a:gd name="T54" fmla="*/ 54 w 146"/>
                <a:gd name="T55" fmla="*/ 24 h 178"/>
                <a:gd name="T56" fmla="*/ 41 w 146"/>
                <a:gd name="T57" fmla="*/ 27 h 178"/>
                <a:gd name="T58" fmla="*/ 26 w 146"/>
                <a:gd name="T59" fmla="*/ 30 h 178"/>
                <a:gd name="T60" fmla="*/ 13 w 146"/>
                <a:gd name="T61" fmla="*/ 37 h 178"/>
                <a:gd name="T62" fmla="*/ 13 w 146"/>
                <a:gd name="T63" fmla="*/ 11 h 178"/>
                <a:gd name="T64" fmla="*/ 29 w 146"/>
                <a:gd name="T65" fmla="*/ 5 h 178"/>
                <a:gd name="T66" fmla="*/ 43 w 146"/>
                <a:gd name="T67" fmla="*/ 3 h 178"/>
                <a:gd name="T68" fmla="*/ 58 w 146"/>
                <a:gd name="T69" fmla="*/ 0 h 178"/>
                <a:gd name="T70" fmla="*/ 71 w 146"/>
                <a:gd name="T71" fmla="*/ 0 h 178"/>
                <a:gd name="T72" fmla="*/ 90 w 146"/>
                <a:gd name="T73" fmla="*/ 0 h 178"/>
                <a:gd name="T74" fmla="*/ 117 w 146"/>
                <a:gd name="T75" fmla="*/ 10 h 178"/>
                <a:gd name="T76" fmla="*/ 127 w 146"/>
                <a:gd name="T77" fmla="*/ 18 h 178"/>
                <a:gd name="T78" fmla="*/ 136 w 146"/>
                <a:gd name="T79" fmla="*/ 28 h 178"/>
                <a:gd name="T80" fmla="*/ 144 w 146"/>
                <a:gd name="T81" fmla="*/ 57 h 178"/>
                <a:gd name="T82" fmla="*/ 146 w 146"/>
                <a:gd name="T83" fmla="*/ 76 h 178"/>
                <a:gd name="T84" fmla="*/ 146 w 146"/>
                <a:gd name="T85" fmla="*/ 76 h 178"/>
                <a:gd name="T86" fmla="*/ 90 w 146"/>
                <a:gd name="T87" fmla="*/ 89 h 178"/>
                <a:gd name="T88" fmla="*/ 58 w 146"/>
                <a:gd name="T89" fmla="*/ 89 h 178"/>
                <a:gd name="T90" fmla="*/ 42 w 146"/>
                <a:gd name="T91" fmla="*/ 96 h 178"/>
                <a:gd name="T92" fmla="*/ 36 w 146"/>
                <a:gd name="T93" fmla="*/ 100 h 178"/>
                <a:gd name="T94" fmla="*/ 29 w 146"/>
                <a:gd name="T95" fmla="*/ 113 h 178"/>
                <a:gd name="T96" fmla="*/ 29 w 146"/>
                <a:gd name="T97" fmla="*/ 122 h 178"/>
                <a:gd name="T98" fmla="*/ 31 w 146"/>
                <a:gd name="T99" fmla="*/ 136 h 178"/>
                <a:gd name="T100" fmla="*/ 39 w 146"/>
                <a:gd name="T101" fmla="*/ 146 h 178"/>
                <a:gd name="T102" fmla="*/ 49 w 146"/>
                <a:gd name="T103" fmla="*/ 153 h 178"/>
                <a:gd name="T104" fmla="*/ 65 w 146"/>
                <a:gd name="T105" fmla="*/ 155 h 178"/>
                <a:gd name="T106" fmla="*/ 77 w 146"/>
                <a:gd name="T107" fmla="*/ 155 h 178"/>
                <a:gd name="T108" fmla="*/ 95 w 146"/>
                <a:gd name="T109" fmla="*/ 146 h 178"/>
                <a:gd name="T110" fmla="*/ 102 w 146"/>
                <a:gd name="T111" fmla="*/ 139 h 178"/>
                <a:gd name="T112" fmla="*/ 110 w 146"/>
                <a:gd name="T113" fmla="*/ 129 h 178"/>
                <a:gd name="T114" fmla="*/ 117 w 146"/>
                <a:gd name="T115" fmla="*/ 107 h 178"/>
                <a:gd name="T116" fmla="*/ 117 w 146"/>
                <a:gd name="T117" fmla="*/ 94 h 178"/>
                <a:gd name="T118" fmla="*/ 146 w 146"/>
                <a:gd name="T119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" h="178">
                  <a:moveTo>
                    <a:pt x="146" y="76"/>
                  </a:moveTo>
                  <a:lnTo>
                    <a:pt x="146" y="173"/>
                  </a:lnTo>
                  <a:lnTo>
                    <a:pt x="117" y="173"/>
                  </a:lnTo>
                  <a:lnTo>
                    <a:pt x="117" y="148"/>
                  </a:lnTo>
                  <a:lnTo>
                    <a:pt x="107" y="162"/>
                  </a:lnTo>
                  <a:lnTo>
                    <a:pt x="92" y="171"/>
                  </a:lnTo>
                  <a:lnTo>
                    <a:pt x="78" y="178"/>
                  </a:lnTo>
                  <a:lnTo>
                    <a:pt x="58" y="178"/>
                  </a:lnTo>
                  <a:lnTo>
                    <a:pt x="45" y="178"/>
                  </a:lnTo>
                  <a:lnTo>
                    <a:pt x="25" y="171"/>
                  </a:lnTo>
                  <a:lnTo>
                    <a:pt x="16" y="163"/>
                  </a:lnTo>
                  <a:lnTo>
                    <a:pt x="9" y="15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2" y="110"/>
                  </a:lnTo>
                  <a:lnTo>
                    <a:pt x="10" y="89"/>
                  </a:lnTo>
                  <a:lnTo>
                    <a:pt x="20" y="80"/>
                  </a:lnTo>
                  <a:lnTo>
                    <a:pt x="31" y="74"/>
                  </a:lnTo>
                  <a:lnTo>
                    <a:pt x="59" y="67"/>
                  </a:lnTo>
                  <a:lnTo>
                    <a:pt x="78" y="66"/>
                  </a:lnTo>
                  <a:lnTo>
                    <a:pt x="117" y="66"/>
                  </a:lnTo>
                  <a:lnTo>
                    <a:pt x="117" y="63"/>
                  </a:lnTo>
                  <a:lnTo>
                    <a:pt x="117" y="54"/>
                  </a:lnTo>
                  <a:lnTo>
                    <a:pt x="110" y="38"/>
                  </a:lnTo>
                  <a:lnTo>
                    <a:pt x="104" y="34"/>
                  </a:lnTo>
                  <a:lnTo>
                    <a:pt x="90" y="24"/>
                  </a:lnTo>
                  <a:lnTo>
                    <a:pt x="68" y="23"/>
                  </a:lnTo>
                  <a:lnTo>
                    <a:pt x="54" y="24"/>
                  </a:lnTo>
                  <a:lnTo>
                    <a:pt x="41" y="27"/>
                  </a:lnTo>
                  <a:lnTo>
                    <a:pt x="26" y="30"/>
                  </a:lnTo>
                  <a:lnTo>
                    <a:pt x="13" y="37"/>
                  </a:lnTo>
                  <a:lnTo>
                    <a:pt x="13" y="11"/>
                  </a:lnTo>
                  <a:lnTo>
                    <a:pt x="29" y="5"/>
                  </a:lnTo>
                  <a:lnTo>
                    <a:pt x="43" y="3"/>
                  </a:lnTo>
                  <a:lnTo>
                    <a:pt x="58" y="0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17" y="10"/>
                  </a:lnTo>
                  <a:lnTo>
                    <a:pt x="127" y="18"/>
                  </a:lnTo>
                  <a:lnTo>
                    <a:pt x="136" y="28"/>
                  </a:lnTo>
                  <a:lnTo>
                    <a:pt x="144" y="57"/>
                  </a:lnTo>
                  <a:lnTo>
                    <a:pt x="146" y="76"/>
                  </a:lnTo>
                  <a:close/>
                  <a:moveTo>
                    <a:pt x="146" y="76"/>
                  </a:moveTo>
                  <a:lnTo>
                    <a:pt x="90" y="89"/>
                  </a:lnTo>
                  <a:lnTo>
                    <a:pt x="58" y="89"/>
                  </a:lnTo>
                  <a:lnTo>
                    <a:pt x="42" y="96"/>
                  </a:lnTo>
                  <a:lnTo>
                    <a:pt x="36" y="100"/>
                  </a:lnTo>
                  <a:lnTo>
                    <a:pt x="29" y="113"/>
                  </a:lnTo>
                  <a:lnTo>
                    <a:pt x="29" y="122"/>
                  </a:lnTo>
                  <a:lnTo>
                    <a:pt x="31" y="136"/>
                  </a:lnTo>
                  <a:lnTo>
                    <a:pt x="39" y="146"/>
                  </a:lnTo>
                  <a:lnTo>
                    <a:pt x="49" y="153"/>
                  </a:lnTo>
                  <a:lnTo>
                    <a:pt x="65" y="155"/>
                  </a:lnTo>
                  <a:lnTo>
                    <a:pt x="77" y="155"/>
                  </a:lnTo>
                  <a:lnTo>
                    <a:pt x="95" y="146"/>
                  </a:lnTo>
                  <a:lnTo>
                    <a:pt x="102" y="139"/>
                  </a:lnTo>
                  <a:lnTo>
                    <a:pt x="110" y="129"/>
                  </a:lnTo>
                  <a:lnTo>
                    <a:pt x="117" y="107"/>
                  </a:lnTo>
                  <a:lnTo>
                    <a:pt x="117" y="94"/>
                  </a:lnTo>
                  <a:lnTo>
                    <a:pt x="146" y="7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6" name="Freeform 122">
              <a:extLst>
                <a:ext uri="{FF2B5EF4-FFF2-40B4-BE49-F238E27FC236}">
                  <a16:creationId xmlns:a16="http://schemas.microsoft.com/office/drawing/2014/main" id="{3DB2B6FC-9A79-45C7-A2DF-04DA2A9DD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5597526"/>
              <a:ext cx="57150" cy="115888"/>
            </a:xfrm>
            <a:custGeom>
              <a:avLst/>
              <a:gdLst>
                <a:gd name="T0" fmla="*/ 49 w 108"/>
                <a:gd name="T1" fmla="*/ 0 h 218"/>
                <a:gd name="T2" fmla="*/ 49 w 108"/>
                <a:gd name="T3" fmla="*/ 48 h 218"/>
                <a:gd name="T4" fmla="*/ 108 w 108"/>
                <a:gd name="T5" fmla="*/ 48 h 218"/>
                <a:gd name="T6" fmla="*/ 108 w 108"/>
                <a:gd name="T7" fmla="*/ 71 h 218"/>
                <a:gd name="T8" fmla="*/ 49 w 108"/>
                <a:gd name="T9" fmla="*/ 71 h 218"/>
                <a:gd name="T10" fmla="*/ 49 w 108"/>
                <a:gd name="T11" fmla="*/ 162 h 218"/>
                <a:gd name="T12" fmla="*/ 51 w 108"/>
                <a:gd name="T13" fmla="*/ 181 h 218"/>
                <a:gd name="T14" fmla="*/ 55 w 108"/>
                <a:gd name="T15" fmla="*/ 190 h 218"/>
                <a:gd name="T16" fmla="*/ 64 w 108"/>
                <a:gd name="T17" fmla="*/ 194 h 218"/>
                <a:gd name="T18" fmla="*/ 79 w 108"/>
                <a:gd name="T19" fmla="*/ 195 h 218"/>
                <a:gd name="T20" fmla="*/ 108 w 108"/>
                <a:gd name="T21" fmla="*/ 195 h 218"/>
                <a:gd name="T22" fmla="*/ 108 w 108"/>
                <a:gd name="T23" fmla="*/ 218 h 218"/>
                <a:gd name="T24" fmla="*/ 79 w 108"/>
                <a:gd name="T25" fmla="*/ 218 h 218"/>
                <a:gd name="T26" fmla="*/ 64 w 108"/>
                <a:gd name="T27" fmla="*/ 218 h 218"/>
                <a:gd name="T28" fmla="*/ 41 w 108"/>
                <a:gd name="T29" fmla="*/ 213 h 218"/>
                <a:gd name="T30" fmla="*/ 33 w 108"/>
                <a:gd name="T31" fmla="*/ 207 h 218"/>
                <a:gd name="T32" fmla="*/ 28 w 108"/>
                <a:gd name="T33" fmla="*/ 200 h 218"/>
                <a:gd name="T34" fmla="*/ 22 w 108"/>
                <a:gd name="T35" fmla="*/ 178 h 218"/>
                <a:gd name="T36" fmla="*/ 22 w 108"/>
                <a:gd name="T37" fmla="*/ 162 h 218"/>
                <a:gd name="T38" fmla="*/ 22 w 108"/>
                <a:gd name="T39" fmla="*/ 71 h 218"/>
                <a:gd name="T40" fmla="*/ 0 w 108"/>
                <a:gd name="T41" fmla="*/ 71 h 218"/>
                <a:gd name="T42" fmla="*/ 0 w 108"/>
                <a:gd name="T43" fmla="*/ 48 h 218"/>
                <a:gd name="T44" fmla="*/ 22 w 108"/>
                <a:gd name="T45" fmla="*/ 48 h 218"/>
                <a:gd name="T46" fmla="*/ 22 w 108"/>
                <a:gd name="T47" fmla="*/ 0 h 218"/>
                <a:gd name="T48" fmla="*/ 49 w 108"/>
                <a:gd name="T4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218">
                  <a:moveTo>
                    <a:pt x="49" y="0"/>
                  </a:moveTo>
                  <a:lnTo>
                    <a:pt x="49" y="48"/>
                  </a:lnTo>
                  <a:lnTo>
                    <a:pt x="108" y="48"/>
                  </a:lnTo>
                  <a:lnTo>
                    <a:pt x="108" y="71"/>
                  </a:lnTo>
                  <a:lnTo>
                    <a:pt x="49" y="71"/>
                  </a:lnTo>
                  <a:lnTo>
                    <a:pt x="49" y="162"/>
                  </a:lnTo>
                  <a:lnTo>
                    <a:pt x="51" y="181"/>
                  </a:lnTo>
                  <a:lnTo>
                    <a:pt x="55" y="190"/>
                  </a:lnTo>
                  <a:lnTo>
                    <a:pt x="64" y="194"/>
                  </a:lnTo>
                  <a:lnTo>
                    <a:pt x="79" y="195"/>
                  </a:lnTo>
                  <a:lnTo>
                    <a:pt x="108" y="195"/>
                  </a:lnTo>
                  <a:lnTo>
                    <a:pt x="108" y="218"/>
                  </a:lnTo>
                  <a:lnTo>
                    <a:pt x="79" y="218"/>
                  </a:lnTo>
                  <a:lnTo>
                    <a:pt x="64" y="218"/>
                  </a:lnTo>
                  <a:lnTo>
                    <a:pt x="41" y="213"/>
                  </a:lnTo>
                  <a:lnTo>
                    <a:pt x="33" y="207"/>
                  </a:lnTo>
                  <a:lnTo>
                    <a:pt x="28" y="200"/>
                  </a:lnTo>
                  <a:lnTo>
                    <a:pt x="22" y="178"/>
                  </a:lnTo>
                  <a:lnTo>
                    <a:pt x="22" y="162"/>
                  </a:lnTo>
                  <a:lnTo>
                    <a:pt x="22" y="71"/>
                  </a:lnTo>
                  <a:lnTo>
                    <a:pt x="0" y="71"/>
                  </a:lnTo>
                  <a:lnTo>
                    <a:pt x="0" y="48"/>
                  </a:lnTo>
                  <a:lnTo>
                    <a:pt x="22" y="48"/>
                  </a:lnTo>
                  <a:lnTo>
                    <a:pt x="2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7" name="Freeform 123">
              <a:extLst>
                <a:ext uri="{FF2B5EF4-FFF2-40B4-BE49-F238E27FC236}">
                  <a16:creationId xmlns:a16="http://schemas.microsoft.com/office/drawing/2014/main" id="{AC5CEF0D-10C8-420B-B95A-898BE4020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4988" y="5621338"/>
              <a:ext cx="77788" cy="95250"/>
            </a:xfrm>
            <a:custGeom>
              <a:avLst/>
              <a:gdLst>
                <a:gd name="T0" fmla="*/ 146 w 146"/>
                <a:gd name="T1" fmla="*/ 76 h 178"/>
                <a:gd name="T2" fmla="*/ 146 w 146"/>
                <a:gd name="T3" fmla="*/ 173 h 178"/>
                <a:gd name="T4" fmla="*/ 117 w 146"/>
                <a:gd name="T5" fmla="*/ 173 h 178"/>
                <a:gd name="T6" fmla="*/ 117 w 146"/>
                <a:gd name="T7" fmla="*/ 148 h 178"/>
                <a:gd name="T8" fmla="*/ 107 w 146"/>
                <a:gd name="T9" fmla="*/ 162 h 178"/>
                <a:gd name="T10" fmla="*/ 94 w 146"/>
                <a:gd name="T11" fmla="*/ 171 h 178"/>
                <a:gd name="T12" fmla="*/ 78 w 146"/>
                <a:gd name="T13" fmla="*/ 178 h 178"/>
                <a:gd name="T14" fmla="*/ 58 w 146"/>
                <a:gd name="T15" fmla="*/ 178 h 178"/>
                <a:gd name="T16" fmla="*/ 45 w 146"/>
                <a:gd name="T17" fmla="*/ 178 h 178"/>
                <a:gd name="T18" fmla="*/ 25 w 146"/>
                <a:gd name="T19" fmla="*/ 171 h 178"/>
                <a:gd name="T20" fmla="*/ 16 w 146"/>
                <a:gd name="T21" fmla="*/ 163 h 178"/>
                <a:gd name="T22" fmla="*/ 9 w 146"/>
                <a:gd name="T23" fmla="*/ 156 h 178"/>
                <a:gd name="T24" fmla="*/ 2 w 146"/>
                <a:gd name="T25" fmla="*/ 136 h 178"/>
                <a:gd name="T26" fmla="*/ 0 w 146"/>
                <a:gd name="T27" fmla="*/ 125 h 178"/>
                <a:gd name="T28" fmla="*/ 2 w 146"/>
                <a:gd name="T29" fmla="*/ 110 h 178"/>
                <a:gd name="T30" fmla="*/ 12 w 146"/>
                <a:gd name="T31" fmla="*/ 89 h 178"/>
                <a:gd name="T32" fmla="*/ 21 w 146"/>
                <a:gd name="T33" fmla="*/ 80 h 178"/>
                <a:gd name="T34" fmla="*/ 31 w 146"/>
                <a:gd name="T35" fmla="*/ 74 h 178"/>
                <a:gd name="T36" fmla="*/ 59 w 146"/>
                <a:gd name="T37" fmla="*/ 67 h 178"/>
                <a:gd name="T38" fmla="*/ 78 w 146"/>
                <a:gd name="T39" fmla="*/ 66 h 178"/>
                <a:gd name="T40" fmla="*/ 117 w 146"/>
                <a:gd name="T41" fmla="*/ 66 h 178"/>
                <a:gd name="T42" fmla="*/ 117 w 146"/>
                <a:gd name="T43" fmla="*/ 63 h 178"/>
                <a:gd name="T44" fmla="*/ 117 w 146"/>
                <a:gd name="T45" fmla="*/ 54 h 178"/>
                <a:gd name="T46" fmla="*/ 110 w 146"/>
                <a:gd name="T47" fmla="*/ 38 h 178"/>
                <a:gd name="T48" fmla="*/ 104 w 146"/>
                <a:gd name="T49" fmla="*/ 34 h 178"/>
                <a:gd name="T50" fmla="*/ 90 w 146"/>
                <a:gd name="T51" fmla="*/ 24 h 178"/>
                <a:gd name="T52" fmla="*/ 68 w 146"/>
                <a:gd name="T53" fmla="*/ 23 h 178"/>
                <a:gd name="T54" fmla="*/ 54 w 146"/>
                <a:gd name="T55" fmla="*/ 24 h 178"/>
                <a:gd name="T56" fmla="*/ 41 w 146"/>
                <a:gd name="T57" fmla="*/ 27 h 178"/>
                <a:gd name="T58" fmla="*/ 26 w 146"/>
                <a:gd name="T59" fmla="*/ 30 h 178"/>
                <a:gd name="T60" fmla="*/ 13 w 146"/>
                <a:gd name="T61" fmla="*/ 37 h 178"/>
                <a:gd name="T62" fmla="*/ 13 w 146"/>
                <a:gd name="T63" fmla="*/ 11 h 178"/>
                <a:gd name="T64" fmla="*/ 29 w 146"/>
                <a:gd name="T65" fmla="*/ 5 h 178"/>
                <a:gd name="T66" fmla="*/ 44 w 146"/>
                <a:gd name="T67" fmla="*/ 3 h 178"/>
                <a:gd name="T68" fmla="*/ 58 w 146"/>
                <a:gd name="T69" fmla="*/ 0 h 178"/>
                <a:gd name="T70" fmla="*/ 71 w 146"/>
                <a:gd name="T71" fmla="*/ 0 h 178"/>
                <a:gd name="T72" fmla="*/ 90 w 146"/>
                <a:gd name="T73" fmla="*/ 0 h 178"/>
                <a:gd name="T74" fmla="*/ 117 w 146"/>
                <a:gd name="T75" fmla="*/ 10 h 178"/>
                <a:gd name="T76" fmla="*/ 127 w 146"/>
                <a:gd name="T77" fmla="*/ 18 h 178"/>
                <a:gd name="T78" fmla="*/ 136 w 146"/>
                <a:gd name="T79" fmla="*/ 28 h 178"/>
                <a:gd name="T80" fmla="*/ 144 w 146"/>
                <a:gd name="T81" fmla="*/ 57 h 178"/>
                <a:gd name="T82" fmla="*/ 146 w 146"/>
                <a:gd name="T83" fmla="*/ 76 h 178"/>
                <a:gd name="T84" fmla="*/ 146 w 146"/>
                <a:gd name="T85" fmla="*/ 76 h 178"/>
                <a:gd name="T86" fmla="*/ 90 w 146"/>
                <a:gd name="T87" fmla="*/ 89 h 178"/>
                <a:gd name="T88" fmla="*/ 58 w 146"/>
                <a:gd name="T89" fmla="*/ 89 h 178"/>
                <a:gd name="T90" fmla="*/ 42 w 146"/>
                <a:gd name="T91" fmla="*/ 96 h 178"/>
                <a:gd name="T92" fmla="*/ 36 w 146"/>
                <a:gd name="T93" fmla="*/ 100 h 178"/>
                <a:gd name="T94" fmla="*/ 29 w 146"/>
                <a:gd name="T95" fmla="*/ 113 h 178"/>
                <a:gd name="T96" fmla="*/ 29 w 146"/>
                <a:gd name="T97" fmla="*/ 122 h 178"/>
                <a:gd name="T98" fmla="*/ 31 w 146"/>
                <a:gd name="T99" fmla="*/ 136 h 178"/>
                <a:gd name="T100" fmla="*/ 39 w 146"/>
                <a:gd name="T101" fmla="*/ 146 h 178"/>
                <a:gd name="T102" fmla="*/ 49 w 146"/>
                <a:gd name="T103" fmla="*/ 153 h 178"/>
                <a:gd name="T104" fmla="*/ 65 w 146"/>
                <a:gd name="T105" fmla="*/ 155 h 178"/>
                <a:gd name="T106" fmla="*/ 77 w 146"/>
                <a:gd name="T107" fmla="*/ 155 h 178"/>
                <a:gd name="T108" fmla="*/ 95 w 146"/>
                <a:gd name="T109" fmla="*/ 146 h 178"/>
                <a:gd name="T110" fmla="*/ 103 w 146"/>
                <a:gd name="T111" fmla="*/ 139 h 178"/>
                <a:gd name="T112" fmla="*/ 110 w 146"/>
                <a:gd name="T113" fmla="*/ 129 h 178"/>
                <a:gd name="T114" fmla="*/ 117 w 146"/>
                <a:gd name="T115" fmla="*/ 107 h 178"/>
                <a:gd name="T116" fmla="*/ 117 w 146"/>
                <a:gd name="T117" fmla="*/ 94 h 178"/>
                <a:gd name="T118" fmla="*/ 146 w 146"/>
                <a:gd name="T119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" h="178">
                  <a:moveTo>
                    <a:pt x="146" y="76"/>
                  </a:moveTo>
                  <a:lnTo>
                    <a:pt x="146" y="173"/>
                  </a:lnTo>
                  <a:lnTo>
                    <a:pt x="117" y="173"/>
                  </a:lnTo>
                  <a:lnTo>
                    <a:pt x="117" y="148"/>
                  </a:lnTo>
                  <a:lnTo>
                    <a:pt x="107" y="162"/>
                  </a:lnTo>
                  <a:lnTo>
                    <a:pt x="94" y="171"/>
                  </a:lnTo>
                  <a:lnTo>
                    <a:pt x="78" y="178"/>
                  </a:lnTo>
                  <a:lnTo>
                    <a:pt x="58" y="178"/>
                  </a:lnTo>
                  <a:lnTo>
                    <a:pt x="45" y="178"/>
                  </a:lnTo>
                  <a:lnTo>
                    <a:pt x="25" y="171"/>
                  </a:lnTo>
                  <a:lnTo>
                    <a:pt x="16" y="163"/>
                  </a:lnTo>
                  <a:lnTo>
                    <a:pt x="9" y="15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2" y="110"/>
                  </a:lnTo>
                  <a:lnTo>
                    <a:pt x="12" y="89"/>
                  </a:lnTo>
                  <a:lnTo>
                    <a:pt x="21" y="80"/>
                  </a:lnTo>
                  <a:lnTo>
                    <a:pt x="31" y="74"/>
                  </a:lnTo>
                  <a:lnTo>
                    <a:pt x="59" y="67"/>
                  </a:lnTo>
                  <a:lnTo>
                    <a:pt x="78" y="66"/>
                  </a:lnTo>
                  <a:lnTo>
                    <a:pt x="117" y="66"/>
                  </a:lnTo>
                  <a:lnTo>
                    <a:pt x="117" y="63"/>
                  </a:lnTo>
                  <a:lnTo>
                    <a:pt x="117" y="54"/>
                  </a:lnTo>
                  <a:lnTo>
                    <a:pt x="110" y="38"/>
                  </a:lnTo>
                  <a:lnTo>
                    <a:pt x="104" y="34"/>
                  </a:lnTo>
                  <a:lnTo>
                    <a:pt x="90" y="24"/>
                  </a:lnTo>
                  <a:lnTo>
                    <a:pt x="68" y="23"/>
                  </a:lnTo>
                  <a:lnTo>
                    <a:pt x="54" y="24"/>
                  </a:lnTo>
                  <a:lnTo>
                    <a:pt x="41" y="27"/>
                  </a:lnTo>
                  <a:lnTo>
                    <a:pt x="26" y="30"/>
                  </a:lnTo>
                  <a:lnTo>
                    <a:pt x="13" y="37"/>
                  </a:lnTo>
                  <a:lnTo>
                    <a:pt x="13" y="11"/>
                  </a:lnTo>
                  <a:lnTo>
                    <a:pt x="29" y="5"/>
                  </a:lnTo>
                  <a:lnTo>
                    <a:pt x="44" y="3"/>
                  </a:lnTo>
                  <a:lnTo>
                    <a:pt x="58" y="0"/>
                  </a:lnTo>
                  <a:lnTo>
                    <a:pt x="71" y="0"/>
                  </a:lnTo>
                  <a:lnTo>
                    <a:pt x="90" y="0"/>
                  </a:lnTo>
                  <a:lnTo>
                    <a:pt x="117" y="10"/>
                  </a:lnTo>
                  <a:lnTo>
                    <a:pt x="127" y="18"/>
                  </a:lnTo>
                  <a:lnTo>
                    <a:pt x="136" y="28"/>
                  </a:lnTo>
                  <a:lnTo>
                    <a:pt x="144" y="57"/>
                  </a:lnTo>
                  <a:lnTo>
                    <a:pt x="146" y="76"/>
                  </a:lnTo>
                  <a:close/>
                  <a:moveTo>
                    <a:pt x="146" y="76"/>
                  </a:moveTo>
                  <a:lnTo>
                    <a:pt x="90" y="89"/>
                  </a:lnTo>
                  <a:lnTo>
                    <a:pt x="58" y="89"/>
                  </a:lnTo>
                  <a:lnTo>
                    <a:pt x="42" y="96"/>
                  </a:lnTo>
                  <a:lnTo>
                    <a:pt x="36" y="100"/>
                  </a:lnTo>
                  <a:lnTo>
                    <a:pt x="29" y="113"/>
                  </a:lnTo>
                  <a:lnTo>
                    <a:pt x="29" y="122"/>
                  </a:lnTo>
                  <a:lnTo>
                    <a:pt x="31" y="136"/>
                  </a:lnTo>
                  <a:lnTo>
                    <a:pt x="39" y="146"/>
                  </a:lnTo>
                  <a:lnTo>
                    <a:pt x="49" y="153"/>
                  </a:lnTo>
                  <a:lnTo>
                    <a:pt x="65" y="155"/>
                  </a:lnTo>
                  <a:lnTo>
                    <a:pt x="77" y="155"/>
                  </a:lnTo>
                  <a:lnTo>
                    <a:pt x="95" y="146"/>
                  </a:lnTo>
                  <a:lnTo>
                    <a:pt x="103" y="139"/>
                  </a:lnTo>
                  <a:lnTo>
                    <a:pt x="110" y="129"/>
                  </a:lnTo>
                  <a:lnTo>
                    <a:pt x="117" y="107"/>
                  </a:lnTo>
                  <a:lnTo>
                    <a:pt x="117" y="94"/>
                  </a:lnTo>
                  <a:lnTo>
                    <a:pt x="146" y="7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8" name="Freeform 124">
              <a:extLst>
                <a:ext uri="{FF2B5EF4-FFF2-40B4-BE49-F238E27FC236}">
                  <a16:creationId xmlns:a16="http://schemas.microsoft.com/office/drawing/2014/main" id="{FA34AA22-9ED1-40E8-BB07-33B05FFAD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7540626"/>
              <a:ext cx="98425" cy="127000"/>
            </a:xfrm>
            <a:custGeom>
              <a:avLst/>
              <a:gdLst>
                <a:gd name="T0" fmla="*/ 0 w 187"/>
                <a:gd name="T1" fmla="*/ 239 h 239"/>
                <a:gd name="T2" fmla="*/ 0 w 187"/>
                <a:gd name="T3" fmla="*/ 0 h 239"/>
                <a:gd name="T4" fmla="*/ 31 w 187"/>
                <a:gd name="T5" fmla="*/ 0 h 239"/>
                <a:gd name="T6" fmla="*/ 157 w 187"/>
                <a:gd name="T7" fmla="*/ 187 h 239"/>
                <a:gd name="T8" fmla="*/ 157 w 187"/>
                <a:gd name="T9" fmla="*/ 0 h 239"/>
                <a:gd name="T10" fmla="*/ 187 w 187"/>
                <a:gd name="T11" fmla="*/ 0 h 239"/>
                <a:gd name="T12" fmla="*/ 187 w 187"/>
                <a:gd name="T13" fmla="*/ 239 h 239"/>
                <a:gd name="T14" fmla="*/ 155 w 187"/>
                <a:gd name="T15" fmla="*/ 239 h 239"/>
                <a:gd name="T16" fmla="*/ 30 w 187"/>
                <a:gd name="T17" fmla="*/ 52 h 239"/>
                <a:gd name="T18" fmla="*/ 30 w 187"/>
                <a:gd name="T19" fmla="*/ 239 h 239"/>
                <a:gd name="T20" fmla="*/ 0 w 187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239">
                  <a:moveTo>
                    <a:pt x="0" y="239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7" y="187"/>
                  </a:lnTo>
                  <a:lnTo>
                    <a:pt x="157" y="0"/>
                  </a:lnTo>
                  <a:lnTo>
                    <a:pt x="187" y="0"/>
                  </a:lnTo>
                  <a:lnTo>
                    <a:pt x="187" y="239"/>
                  </a:lnTo>
                  <a:lnTo>
                    <a:pt x="155" y="239"/>
                  </a:lnTo>
                  <a:lnTo>
                    <a:pt x="30" y="52"/>
                  </a:lnTo>
                  <a:lnTo>
                    <a:pt x="30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9" name="Freeform 125">
              <a:extLst>
                <a:ext uri="{FF2B5EF4-FFF2-40B4-BE49-F238E27FC236}">
                  <a16:creationId xmlns:a16="http://schemas.microsoft.com/office/drawing/2014/main" id="{F42EC15E-5EF8-4443-85A5-B86C325BF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7053263"/>
              <a:ext cx="128588" cy="79375"/>
            </a:xfrm>
            <a:custGeom>
              <a:avLst/>
              <a:gdLst>
                <a:gd name="T0" fmla="*/ 239 w 242"/>
                <a:gd name="T1" fmla="*/ 27 h 149"/>
                <a:gd name="T2" fmla="*/ 216 w 242"/>
                <a:gd name="T3" fmla="*/ 27 h 149"/>
                <a:gd name="T4" fmla="*/ 229 w 242"/>
                <a:gd name="T5" fmla="*/ 36 h 149"/>
                <a:gd name="T6" fmla="*/ 242 w 242"/>
                <a:gd name="T7" fmla="*/ 60 h 149"/>
                <a:gd name="T8" fmla="*/ 242 w 242"/>
                <a:gd name="T9" fmla="*/ 74 h 149"/>
                <a:gd name="T10" fmla="*/ 241 w 242"/>
                <a:gd name="T11" fmla="*/ 94 h 149"/>
                <a:gd name="T12" fmla="*/ 230 w 242"/>
                <a:gd name="T13" fmla="*/ 113 h 149"/>
                <a:gd name="T14" fmla="*/ 218 w 242"/>
                <a:gd name="T15" fmla="*/ 129 h 149"/>
                <a:gd name="T16" fmla="*/ 199 w 242"/>
                <a:gd name="T17" fmla="*/ 139 h 149"/>
                <a:gd name="T18" fmla="*/ 177 w 242"/>
                <a:gd name="T19" fmla="*/ 148 h 149"/>
                <a:gd name="T20" fmla="*/ 153 w 242"/>
                <a:gd name="T21" fmla="*/ 149 h 149"/>
                <a:gd name="T22" fmla="*/ 127 w 242"/>
                <a:gd name="T23" fmla="*/ 148 h 149"/>
                <a:gd name="T24" fmla="*/ 105 w 242"/>
                <a:gd name="T25" fmla="*/ 140 h 149"/>
                <a:gd name="T26" fmla="*/ 87 w 242"/>
                <a:gd name="T27" fmla="*/ 130 h 149"/>
                <a:gd name="T28" fmla="*/ 74 w 242"/>
                <a:gd name="T29" fmla="*/ 115 h 149"/>
                <a:gd name="T30" fmla="*/ 64 w 242"/>
                <a:gd name="T31" fmla="*/ 97 h 149"/>
                <a:gd name="T32" fmla="*/ 62 w 242"/>
                <a:gd name="T33" fmla="*/ 76 h 149"/>
                <a:gd name="T34" fmla="*/ 64 w 242"/>
                <a:gd name="T35" fmla="*/ 61 h 149"/>
                <a:gd name="T36" fmla="*/ 69 w 242"/>
                <a:gd name="T37" fmla="*/ 49 h 149"/>
                <a:gd name="T38" fmla="*/ 77 w 242"/>
                <a:gd name="T39" fmla="*/ 37 h 149"/>
                <a:gd name="T40" fmla="*/ 87 w 242"/>
                <a:gd name="T41" fmla="*/ 28 h 149"/>
                <a:gd name="T42" fmla="*/ 0 w 242"/>
                <a:gd name="T43" fmla="*/ 28 h 149"/>
                <a:gd name="T44" fmla="*/ 0 w 242"/>
                <a:gd name="T45" fmla="*/ 0 h 149"/>
                <a:gd name="T46" fmla="*/ 239 w 242"/>
                <a:gd name="T47" fmla="*/ 0 h 149"/>
                <a:gd name="T48" fmla="*/ 239 w 242"/>
                <a:gd name="T49" fmla="*/ 27 h 149"/>
                <a:gd name="T50" fmla="*/ 153 w 242"/>
                <a:gd name="T51" fmla="*/ 119 h 149"/>
                <a:gd name="T52" fmla="*/ 169 w 242"/>
                <a:gd name="T53" fmla="*/ 119 h 149"/>
                <a:gd name="T54" fmla="*/ 193 w 242"/>
                <a:gd name="T55" fmla="*/ 112 h 149"/>
                <a:gd name="T56" fmla="*/ 202 w 242"/>
                <a:gd name="T57" fmla="*/ 104 h 149"/>
                <a:gd name="T58" fmla="*/ 209 w 242"/>
                <a:gd name="T59" fmla="*/ 97 h 149"/>
                <a:gd name="T60" fmla="*/ 218 w 242"/>
                <a:gd name="T61" fmla="*/ 82 h 149"/>
                <a:gd name="T62" fmla="*/ 219 w 242"/>
                <a:gd name="T63" fmla="*/ 71 h 149"/>
                <a:gd name="T64" fmla="*/ 218 w 242"/>
                <a:gd name="T65" fmla="*/ 63 h 149"/>
                <a:gd name="T66" fmla="*/ 210 w 242"/>
                <a:gd name="T67" fmla="*/ 47 h 149"/>
                <a:gd name="T68" fmla="*/ 203 w 242"/>
                <a:gd name="T69" fmla="*/ 40 h 149"/>
                <a:gd name="T70" fmla="*/ 195 w 242"/>
                <a:gd name="T71" fmla="*/ 34 h 149"/>
                <a:gd name="T72" fmla="*/ 170 w 242"/>
                <a:gd name="T73" fmla="*/ 27 h 149"/>
                <a:gd name="T74" fmla="*/ 154 w 242"/>
                <a:gd name="T75" fmla="*/ 27 h 149"/>
                <a:gd name="T76" fmla="*/ 138 w 242"/>
                <a:gd name="T77" fmla="*/ 27 h 149"/>
                <a:gd name="T78" fmla="*/ 112 w 242"/>
                <a:gd name="T79" fmla="*/ 34 h 149"/>
                <a:gd name="T80" fmla="*/ 102 w 242"/>
                <a:gd name="T81" fmla="*/ 40 h 149"/>
                <a:gd name="T82" fmla="*/ 95 w 242"/>
                <a:gd name="T83" fmla="*/ 47 h 149"/>
                <a:gd name="T84" fmla="*/ 87 w 242"/>
                <a:gd name="T85" fmla="*/ 64 h 149"/>
                <a:gd name="T86" fmla="*/ 87 w 242"/>
                <a:gd name="T87" fmla="*/ 73 h 149"/>
                <a:gd name="T88" fmla="*/ 87 w 242"/>
                <a:gd name="T89" fmla="*/ 83 h 149"/>
                <a:gd name="T90" fmla="*/ 95 w 242"/>
                <a:gd name="T91" fmla="*/ 99 h 149"/>
                <a:gd name="T92" fmla="*/ 102 w 242"/>
                <a:gd name="T93" fmla="*/ 106 h 149"/>
                <a:gd name="T94" fmla="*/ 111 w 242"/>
                <a:gd name="T95" fmla="*/ 112 h 149"/>
                <a:gd name="T96" fmla="*/ 136 w 242"/>
                <a:gd name="T97" fmla="*/ 119 h 149"/>
                <a:gd name="T98" fmla="*/ 153 w 242"/>
                <a:gd name="T99" fmla="*/ 1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49">
                  <a:moveTo>
                    <a:pt x="239" y="27"/>
                  </a:moveTo>
                  <a:lnTo>
                    <a:pt x="216" y="27"/>
                  </a:lnTo>
                  <a:lnTo>
                    <a:pt x="229" y="36"/>
                  </a:lnTo>
                  <a:lnTo>
                    <a:pt x="242" y="60"/>
                  </a:lnTo>
                  <a:lnTo>
                    <a:pt x="242" y="74"/>
                  </a:lnTo>
                  <a:lnTo>
                    <a:pt x="241" y="94"/>
                  </a:lnTo>
                  <a:lnTo>
                    <a:pt x="230" y="113"/>
                  </a:lnTo>
                  <a:lnTo>
                    <a:pt x="218" y="129"/>
                  </a:lnTo>
                  <a:lnTo>
                    <a:pt x="199" y="139"/>
                  </a:lnTo>
                  <a:lnTo>
                    <a:pt x="177" y="148"/>
                  </a:lnTo>
                  <a:lnTo>
                    <a:pt x="153" y="149"/>
                  </a:lnTo>
                  <a:lnTo>
                    <a:pt x="127" y="148"/>
                  </a:lnTo>
                  <a:lnTo>
                    <a:pt x="105" y="140"/>
                  </a:lnTo>
                  <a:lnTo>
                    <a:pt x="87" y="130"/>
                  </a:lnTo>
                  <a:lnTo>
                    <a:pt x="74" y="115"/>
                  </a:lnTo>
                  <a:lnTo>
                    <a:pt x="64" y="97"/>
                  </a:lnTo>
                  <a:lnTo>
                    <a:pt x="62" y="76"/>
                  </a:lnTo>
                  <a:lnTo>
                    <a:pt x="64" y="61"/>
                  </a:lnTo>
                  <a:lnTo>
                    <a:pt x="69" y="49"/>
                  </a:lnTo>
                  <a:lnTo>
                    <a:pt x="77" y="37"/>
                  </a:lnTo>
                  <a:lnTo>
                    <a:pt x="8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239" y="0"/>
                  </a:lnTo>
                  <a:lnTo>
                    <a:pt x="239" y="27"/>
                  </a:lnTo>
                  <a:close/>
                  <a:moveTo>
                    <a:pt x="153" y="119"/>
                  </a:moveTo>
                  <a:lnTo>
                    <a:pt x="169" y="119"/>
                  </a:lnTo>
                  <a:lnTo>
                    <a:pt x="193" y="112"/>
                  </a:lnTo>
                  <a:lnTo>
                    <a:pt x="202" y="104"/>
                  </a:lnTo>
                  <a:lnTo>
                    <a:pt x="209" y="97"/>
                  </a:lnTo>
                  <a:lnTo>
                    <a:pt x="218" y="82"/>
                  </a:lnTo>
                  <a:lnTo>
                    <a:pt x="219" y="71"/>
                  </a:lnTo>
                  <a:lnTo>
                    <a:pt x="218" y="63"/>
                  </a:lnTo>
                  <a:lnTo>
                    <a:pt x="210" y="47"/>
                  </a:lnTo>
                  <a:lnTo>
                    <a:pt x="203" y="40"/>
                  </a:lnTo>
                  <a:lnTo>
                    <a:pt x="195" y="34"/>
                  </a:lnTo>
                  <a:lnTo>
                    <a:pt x="170" y="27"/>
                  </a:lnTo>
                  <a:lnTo>
                    <a:pt x="154" y="27"/>
                  </a:lnTo>
                  <a:lnTo>
                    <a:pt x="138" y="27"/>
                  </a:lnTo>
                  <a:lnTo>
                    <a:pt x="112" y="34"/>
                  </a:lnTo>
                  <a:lnTo>
                    <a:pt x="102" y="40"/>
                  </a:lnTo>
                  <a:lnTo>
                    <a:pt x="95" y="47"/>
                  </a:lnTo>
                  <a:lnTo>
                    <a:pt x="87" y="64"/>
                  </a:lnTo>
                  <a:lnTo>
                    <a:pt x="87" y="73"/>
                  </a:lnTo>
                  <a:lnTo>
                    <a:pt x="87" y="83"/>
                  </a:lnTo>
                  <a:lnTo>
                    <a:pt x="95" y="99"/>
                  </a:lnTo>
                  <a:lnTo>
                    <a:pt x="102" y="106"/>
                  </a:lnTo>
                  <a:lnTo>
                    <a:pt x="111" y="112"/>
                  </a:lnTo>
                  <a:lnTo>
                    <a:pt x="136" y="119"/>
                  </a:lnTo>
                  <a:lnTo>
                    <a:pt x="153" y="11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0" name="Freeform 126">
              <a:extLst>
                <a:ext uri="{FF2B5EF4-FFF2-40B4-BE49-F238E27FC236}">
                  <a16:creationId xmlns:a16="http://schemas.microsoft.com/office/drawing/2014/main" id="{4987FDC3-ABEE-409D-B1EF-F9F3C8CE0A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950076"/>
              <a:ext cx="95250" cy="84138"/>
            </a:xfrm>
            <a:custGeom>
              <a:avLst/>
              <a:gdLst>
                <a:gd name="T0" fmla="*/ 121 w 180"/>
                <a:gd name="T1" fmla="*/ 30 h 158"/>
                <a:gd name="T2" fmla="*/ 125 w 180"/>
                <a:gd name="T3" fmla="*/ 0 h 158"/>
                <a:gd name="T4" fmla="*/ 137 w 180"/>
                <a:gd name="T5" fmla="*/ 4 h 158"/>
                <a:gd name="T6" fmla="*/ 158 w 180"/>
                <a:gd name="T7" fmla="*/ 17 h 158"/>
                <a:gd name="T8" fmla="*/ 166 w 180"/>
                <a:gd name="T9" fmla="*/ 27 h 158"/>
                <a:gd name="T10" fmla="*/ 173 w 180"/>
                <a:gd name="T11" fmla="*/ 37 h 158"/>
                <a:gd name="T12" fmla="*/ 180 w 180"/>
                <a:gd name="T13" fmla="*/ 62 h 158"/>
                <a:gd name="T14" fmla="*/ 180 w 180"/>
                <a:gd name="T15" fmla="*/ 76 h 158"/>
                <a:gd name="T16" fmla="*/ 180 w 180"/>
                <a:gd name="T17" fmla="*/ 95 h 158"/>
                <a:gd name="T18" fmla="*/ 168 w 180"/>
                <a:gd name="T19" fmla="*/ 123 h 158"/>
                <a:gd name="T20" fmla="*/ 157 w 180"/>
                <a:gd name="T21" fmla="*/ 136 h 158"/>
                <a:gd name="T22" fmla="*/ 144 w 180"/>
                <a:gd name="T23" fmla="*/ 146 h 158"/>
                <a:gd name="T24" fmla="*/ 112 w 180"/>
                <a:gd name="T25" fmla="*/ 156 h 158"/>
                <a:gd name="T26" fmla="*/ 92 w 180"/>
                <a:gd name="T27" fmla="*/ 158 h 158"/>
                <a:gd name="T28" fmla="*/ 71 w 180"/>
                <a:gd name="T29" fmla="*/ 156 h 158"/>
                <a:gd name="T30" fmla="*/ 38 w 180"/>
                <a:gd name="T31" fmla="*/ 146 h 158"/>
                <a:gd name="T32" fmla="*/ 25 w 180"/>
                <a:gd name="T33" fmla="*/ 135 h 158"/>
                <a:gd name="T34" fmla="*/ 13 w 180"/>
                <a:gd name="T35" fmla="*/ 123 h 158"/>
                <a:gd name="T36" fmla="*/ 2 w 180"/>
                <a:gd name="T37" fmla="*/ 95 h 158"/>
                <a:gd name="T38" fmla="*/ 0 w 180"/>
                <a:gd name="T39" fmla="*/ 77 h 158"/>
                <a:gd name="T40" fmla="*/ 2 w 180"/>
                <a:gd name="T41" fmla="*/ 60 h 158"/>
                <a:gd name="T42" fmla="*/ 13 w 180"/>
                <a:gd name="T43" fmla="*/ 33 h 158"/>
                <a:gd name="T44" fmla="*/ 23 w 180"/>
                <a:gd name="T45" fmla="*/ 21 h 158"/>
                <a:gd name="T46" fmla="*/ 36 w 180"/>
                <a:gd name="T47" fmla="*/ 11 h 158"/>
                <a:gd name="T48" fmla="*/ 69 w 180"/>
                <a:gd name="T49" fmla="*/ 0 h 158"/>
                <a:gd name="T50" fmla="*/ 89 w 180"/>
                <a:gd name="T51" fmla="*/ 0 h 158"/>
                <a:gd name="T52" fmla="*/ 94 w 180"/>
                <a:gd name="T53" fmla="*/ 0 h 158"/>
                <a:gd name="T54" fmla="*/ 98 w 180"/>
                <a:gd name="T55" fmla="*/ 0 h 158"/>
                <a:gd name="T56" fmla="*/ 98 w 180"/>
                <a:gd name="T57" fmla="*/ 128 h 158"/>
                <a:gd name="T58" fmla="*/ 111 w 180"/>
                <a:gd name="T59" fmla="*/ 126 h 158"/>
                <a:gd name="T60" fmla="*/ 133 w 180"/>
                <a:gd name="T61" fmla="*/ 118 h 158"/>
                <a:gd name="T62" fmla="*/ 141 w 180"/>
                <a:gd name="T63" fmla="*/ 112 h 158"/>
                <a:gd name="T64" fmla="*/ 148 w 180"/>
                <a:gd name="T65" fmla="*/ 105 h 158"/>
                <a:gd name="T66" fmla="*/ 156 w 180"/>
                <a:gd name="T67" fmla="*/ 86 h 158"/>
                <a:gd name="T68" fmla="*/ 157 w 180"/>
                <a:gd name="T69" fmla="*/ 76 h 158"/>
                <a:gd name="T70" fmla="*/ 156 w 180"/>
                <a:gd name="T71" fmla="*/ 60 h 158"/>
                <a:gd name="T72" fmla="*/ 148 w 180"/>
                <a:gd name="T73" fmla="*/ 49 h 158"/>
                <a:gd name="T74" fmla="*/ 138 w 180"/>
                <a:gd name="T75" fmla="*/ 37 h 158"/>
                <a:gd name="T76" fmla="*/ 121 w 180"/>
                <a:gd name="T77" fmla="*/ 30 h 158"/>
                <a:gd name="T78" fmla="*/ 74 w 180"/>
                <a:gd name="T79" fmla="*/ 126 h 158"/>
                <a:gd name="T80" fmla="*/ 74 w 180"/>
                <a:gd name="T81" fmla="*/ 30 h 158"/>
                <a:gd name="T82" fmla="*/ 53 w 180"/>
                <a:gd name="T83" fmla="*/ 33 h 158"/>
                <a:gd name="T84" fmla="*/ 40 w 180"/>
                <a:gd name="T85" fmla="*/ 41 h 158"/>
                <a:gd name="T86" fmla="*/ 33 w 180"/>
                <a:gd name="T87" fmla="*/ 49 h 158"/>
                <a:gd name="T88" fmla="*/ 25 w 180"/>
                <a:gd name="T89" fmla="*/ 66 h 158"/>
                <a:gd name="T90" fmla="*/ 25 w 180"/>
                <a:gd name="T91" fmla="*/ 77 h 158"/>
                <a:gd name="T92" fmla="*/ 25 w 180"/>
                <a:gd name="T93" fmla="*/ 87 h 158"/>
                <a:gd name="T94" fmla="*/ 32 w 180"/>
                <a:gd name="T95" fmla="*/ 103 h 158"/>
                <a:gd name="T96" fmla="*/ 38 w 180"/>
                <a:gd name="T97" fmla="*/ 110 h 158"/>
                <a:gd name="T98" fmla="*/ 45 w 180"/>
                <a:gd name="T99" fmla="*/ 118 h 158"/>
                <a:gd name="T100" fmla="*/ 63 w 180"/>
                <a:gd name="T101" fmla="*/ 125 h 158"/>
                <a:gd name="T102" fmla="*/ 74 w 180"/>
                <a:gd name="T103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8">
                  <a:moveTo>
                    <a:pt x="121" y="30"/>
                  </a:moveTo>
                  <a:lnTo>
                    <a:pt x="125" y="0"/>
                  </a:lnTo>
                  <a:lnTo>
                    <a:pt x="137" y="4"/>
                  </a:lnTo>
                  <a:lnTo>
                    <a:pt x="158" y="17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2"/>
                  </a:lnTo>
                  <a:lnTo>
                    <a:pt x="180" y="76"/>
                  </a:lnTo>
                  <a:lnTo>
                    <a:pt x="180" y="95"/>
                  </a:lnTo>
                  <a:lnTo>
                    <a:pt x="168" y="123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6"/>
                  </a:lnTo>
                  <a:lnTo>
                    <a:pt x="92" y="158"/>
                  </a:lnTo>
                  <a:lnTo>
                    <a:pt x="71" y="156"/>
                  </a:lnTo>
                  <a:lnTo>
                    <a:pt x="38" y="146"/>
                  </a:lnTo>
                  <a:lnTo>
                    <a:pt x="25" y="135"/>
                  </a:lnTo>
                  <a:lnTo>
                    <a:pt x="13" y="123"/>
                  </a:lnTo>
                  <a:lnTo>
                    <a:pt x="2" y="95"/>
                  </a:lnTo>
                  <a:lnTo>
                    <a:pt x="0" y="77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8"/>
                  </a:lnTo>
                  <a:lnTo>
                    <a:pt x="111" y="126"/>
                  </a:lnTo>
                  <a:lnTo>
                    <a:pt x="133" y="118"/>
                  </a:lnTo>
                  <a:lnTo>
                    <a:pt x="141" y="112"/>
                  </a:lnTo>
                  <a:lnTo>
                    <a:pt x="148" y="105"/>
                  </a:lnTo>
                  <a:lnTo>
                    <a:pt x="156" y="86"/>
                  </a:lnTo>
                  <a:lnTo>
                    <a:pt x="157" y="76"/>
                  </a:lnTo>
                  <a:lnTo>
                    <a:pt x="156" y="60"/>
                  </a:lnTo>
                  <a:lnTo>
                    <a:pt x="148" y="49"/>
                  </a:lnTo>
                  <a:lnTo>
                    <a:pt x="138" y="37"/>
                  </a:lnTo>
                  <a:lnTo>
                    <a:pt x="121" y="30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3"/>
                  </a:lnTo>
                  <a:lnTo>
                    <a:pt x="40" y="41"/>
                  </a:lnTo>
                  <a:lnTo>
                    <a:pt x="33" y="49"/>
                  </a:lnTo>
                  <a:lnTo>
                    <a:pt x="25" y="66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3"/>
                  </a:lnTo>
                  <a:lnTo>
                    <a:pt x="38" y="110"/>
                  </a:lnTo>
                  <a:lnTo>
                    <a:pt x="45" y="118"/>
                  </a:lnTo>
                  <a:lnTo>
                    <a:pt x="63" y="125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1" name="Freeform 127">
              <a:extLst>
                <a:ext uri="{FF2B5EF4-FFF2-40B4-BE49-F238E27FC236}">
                  <a16:creationId xmlns:a16="http://schemas.microsoft.com/office/drawing/2014/main" id="{A90BE19C-1E56-47B6-B0E8-A27325B1E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856413"/>
              <a:ext cx="95250" cy="79375"/>
            </a:xfrm>
            <a:custGeom>
              <a:avLst/>
              <a:gdLst>
                <a:gd name="T0" fmla="*/ 114 w 180"/>
                <a:gd name="T1" fmla="*/ 29 h 150"/>
                <a:gd name="T2" fmla="*/ 117 w 180"/>
                <a:gd name="T3" fmla="*/ 0 h 150"/>
                <a:gd name="T4" fmla="*/ 131 w 180"/>
                <a:gd name="T5" fmla="*/ 3 h 150"/>
                <a:gd name="T6" fmla="*/ 154 w 180"/>
                <a:gd name="T7" fmla="*/ 15 h 150"/>
                <a:gd name="T8" fmla="*/ 164 w 180"/>
                <a:gd name="T9" fmla="*/ 23 h 150"/>
                <a:gd name="T10" fmla="*/ 171 w 180"/>
                <a:gd name="T11" fmla="*/ 33 h 150"/>
                <a:gd name="T12" fmla="*/ 180 w 180"/>
                <a:gd name="T13" fmla="*/ 58 h 150"/>
                <a:gd name="T14" fmla="*/ 180 w 180"/>
                <a:gd name="T15" fmla="*/ 71 h 150"/>
                <a:gd name="T16" fmla="*/ 180 w 180"/>
                <a:gd name="T17" fmla="*/ 88 h 150"/>
                <a:gd name="T18" fmla="*/ 168 w 180"/>
                <a:gd name="T19" fmla="*/ 117 h 150"/>
                <a:gd name="T20" fmla="*/ 157 w 180"/>
                <a:gd name="T21" fmla="*/ 128 h 150"/>
                <a:gd name="T22" fmla="*/ 145 w 180"/>
                <a:gd name="T23" fmla="*/ 138 h 150"/>
                <a:gd name="T24" fmla="*/ 112 w 180"/>
                <a:gd name="T25" fmla="*/ 148 h 150"/>
                <a:gd name="T26" fmla="*/ 91 w 180"/>
                <a:gd name="T27" fmla="*/ 150 h 150"/>
                <a:gd name="T28" fmla="*/ 65 w 180"/>
                <a:gd name="T29" fmla="*/ 148 h 150"/>
                <a:gd name="T30" fmla="*/ 42 w 180"/>
                <a:gd name="T31" fmla="*/ 141 h 150"/>
                <a:gd name="T32" fmla="*/ 32 w 180"/>
                <a:gd name="T33" fmla="*/ 135 h 150"/>
                <a:gd name="T34" fmla="*/ 16 w 180"/>
                <a:gd name="T35" fmla="*/ 121 h 150"/>
                <a:gd name="T36" fmla="*/ 10 w 180"/>
                <a:gd name="T37" fmla="*/ 112 h 150"/>
                <a:gd name="T38" fmla="*/ 2 w 180"/>
                <a:gd name="T39" fmla="*/ 92 h 150"/>
                <a:gd name="T40" fmla="*/ 0 w 180"/>
                <a:gd name="T41" fmla="*/ 71 h 150"/>
                <a:gd name="T42" fmla="*/ 0 w 180"/>
                <a:gd name="T43" fmla="*/ 58 h 150"/>
                <a:gd name="T44" fmla="*/ 7 w 180"/>
                <a:gd name="T45" fmla="*/ 35 h 150"/>
                <a:gd name="T46" fmla="*/ 15 w 180"/>
                <a:gd name="T47" fmla="*/ 25 h 150"/>
                <a:gd name="T48" fmla="*/ 22 w 180"/>
                <a:gd name="T49" fmla="*/ 17 h 150"/>
                <a:gd name="T50" fmla="*/ 42 w 180"/>
                <a:gd name="T51" fmla="*/ 6 h 150"/>
                <a:gd name="T52" fmla="*/ 55 w 180"/>
                <a:gd name="T53" fmla="*/ 3 h 150"/>
                <a:gd name="T54" fmla="*/ 59 w 180"/>
                <a:gd name="T55" fmla="*/ 30 h 150"/>
                <a:gd name="T56" fmla="*/ 43 w 180"/>
                <a:gd name="T57" fmla="*/ 36 h 150"/>
                <a:gd name="T58" fmla="*/ 33 w 180"/>
                <a:gd name="T59" fmla="*/ 45 h 150"/>
                <a:gd name="T60" fmla="*/ 26 w 180"/>
                <a:gd name="T61" fmla="*/ 56 h 150"/>
                <a:gd name="T62" fmla="*/ 25 w 180"/>
                <a:gd name="T63" fmla="*/ 71 h 150"/>
                <a:gd name="T64" fmla="*/ 25 w 180"/>
                <a:gd name="T65" fmla="*/ 81 h 150"/>
                <a:gd name="T66" fmla="*/ 33 w 180"/>
                <a:gd name="T67" fmla="*/ 98 h 150"/>
                <a:gd name="T68" fmla="*/ 40 w 180"/>
                <a:gd name="T69" fmla="*/ 105 h 150"/>
                <a:gd name="T70" fmla="*/ 49 w 180"/>
                <a:gd name="T71" fmla="*/ 112 h 150"/>
                <a:gd name="T72" fmla="*/ 74 w 180"/>
                <a:gd name="T73" fmla="*/ 119 h 150"/>
                <a:gd name="T74" fmla="*/ 91 w 180"/>
                <a:gd name="T75" fmla="*/ 119 h 150"/>
                <a:gd name="T76" fmla="*/ 107 w 180"/>
                <a:gd name="T77" fmla="*/ 119 h 150"/>
                <a:gd name="T78" fmla="*/ 133 w 180"/>
                <a:gd name="T79" fmla="*/ 112 h 150"/>
                <a:gd name="T80" fmla="*/ 141 w 180"/>
                <a:gd name="T81" fmla="*/ 106 h 150"/>
                <a:gd name="T82" fmla="*/ 148 w 180"/>
                <a:gd name="T83" fmla="*/ 99 h 150"/>
                <a:gd name="T84" fmla="*/ 156 w 180"/>
                <a:gd name="T85" fmla="*/ 82 h 150"/>
                <a:gd name="T86" fmla="*/ 157 w 180"/>
                <a:gd name="T87" fmla="*/ 72 h 150"/>
                <a:gd name="T88" fmla="*/ 154 w 180"/>
                <a:gd name="T89" fmla="*/ 55 h 150"/>
                <a:gd name="T90" fmla="*/ 145 w 180"/>
                <a:gd name="T91" fmla="*/ 43 h 150"/>
                <a:gd name="T92" fmla="*/ 134 w 180"/>
                <a:gd name="T93" fmla="*/ 33 h 150"/>
                <a:gd name="T94" fmla="*/ 114 w 180"/>
                <a:gd name="T95" fmla="*/ 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150">
                  <a:moveTo>
                    <a:pt x="114" y="29"/>
                  </a:moveTo>
                  <a:lnTo>
                    <a:pt x="117" y="0"/>
                  </a:lnTo>
                  <a:lnTo>
                    <a:pt x="131" y="3"/>
                  </a:lnTo>
                  <a:lnTo>
                    <a:pt x="154" y="15"/>
                  </a:lnTo>
                  <a:lnTo>
                    <a:pt x="164" y="23"/>
                  </a:lnTo>
                  <a:lnTo>
                    <a:pt x="171" y="33"/>
                  </a:lnTo>
                  <a:lnTo>
                    <a:pt x="180" y="58"/>
                  </a:lnTo>
                  <a:lnTo>
                    <a:pt x="180" y="71"/>
                  </a:lnTo>
                  <a:lnTo>
                    <a:pt x="180" y="88"/>
                  </a:lnTo>
                  <a:lnTo>
                    <a:pt x="168" y="117"/>
                  </a:lnTo>
                  <a:lnTo>
                    <a:pt x="157" y="128"/>
                  </a:lnTo>
                  <a:lnTo>
                    <a:pt x="145" y="138"/>
                  </a:lnTo>
                  <a:lnTo>
                    <a:pt x="112" y="148"/>
                  </a:lnTo>
                  <a:lnTo>
                    <a:pt x="91" y="150"/>
                  </a:lnTo>
                  <a:lnTo>
                    <a:pt x="65" y="148"/>
                  </a:lnTo>
                  <a:lnTo>
                    <a:pt x="42" y="141"/>
                  </a:lnTo>
                  <a:lnTo>
                    <a:pt x="32" y="135"/>
                  </a:lnTo>
                  <a:lnTo>
                    <a:pt x="16" y="121"/>
                  </a:lnTo>
                  <a:lnTo>
                    <a:pt x="10" y="112"/>
                  </a:lnTo>
                  <a:lnTo>
                    <a:pt x="2" y="92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7" y="35"/>
                  </a:lnTo>
                  <a:lnTo>
                    <a:pt x="15" y="25"/>
                  </a:lnTo>
                  <a:lnTo>
                    <a:pt x="22" y="17"/>
                  </a:lnTo>
                  <a:lnTo>
                    <a:pt x="42" y="6"/>
                  </a:lnTo>
                  <a:lnTo>
                    <a:pt x="55" y="3"/>
                  </a:lnTo>
                  <a:lnTo>
                    <a:pt x="59" y="30"/>
                  </a:lnTo>
                  <a:lnTo>
                    <a:pt x="43" y="36"/>
                  </a:lnTo>
                  <a:lnTo>
                    <a:pt x="33" y="45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5" y="81"/>
                  </a:lnTo>
                  <a:lnTo>
                    <a:pt x="33" y="98"/>
                  </a:lnTo>
                  <a:lnTo>
                    <a:pt x="40" y="105"/>
                  </a:lnTo>
                  <a:lnTo>
                    <a:pt x="49" y="112"/>
                  </a:lnTo>
                  <a:lnTo>
                    <a:pt x="74" y="119"/>
                  </a:lnTo>
                  <a:lnTo>
                    <a:pt x="91" y="119"/>
                  </a:lnTo>
                  <a:lnTo>
                    <a:pt x="107" y="119"/>
                  </a:lnTo>
                  <a:lnTo>
                    <a:pt x="133" y="112"/>
                  </a:lnTo>
                  <a:lnTo>
                    <a:pt x="141" y="106"/>
                  </a:lnTo>
                  <a:lnTo>
                    <a:pt x="148" y="99"/>
                  </a:lnTo>
                  <a:lnTo>
                    <a:pt x="156" y="82"/>
                  </a:lnTo>
                  <a:lnTo>
                    <a:pt x="157" y="72"/>
                  </a:lnTo>
                  <a:lnTo>
                    <a:pt x="154" y="55"/>
                  </a:lnTo>
                  <a:lnTo>
                    <a:pt x="145" y="43"/>
                  </a:lnTo>
                  <a:lnTo>
                    <a:pt x="134" y="33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2" name="Freeform 128">
              <a:extLst>
                <a:ext uri="{FF2B5EF4-FFF2-40B4-BE49-F238E27FC236}">
                  <a16:creationId xmlns:a16="http://schemas.microsoft.com/office/drawing/2014/main" id="{BA681AA7-1DF1-445C-8810-2B91BB6CD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764338"/>
              <a:ext cx="95250" cy="85725"/>
            </a:xfrm>
            <a:custGeom>
              <a:avLst/>
              <a:gdLst>
                <a:gd name="T0" fmla="*/ 91 w 180"/>
                <a:gd name="T1" fmla="*/ 161 h 161"/>
                <a:gd name="T2" fmla="*/ 68 w 180"/>
                <a:gd name="T3" fmla="*/ 159 h 161"/>
                <a:gd name="T4" fmla="*/ 32 w 180"/>
                <a:gd name="T5" fmla="*/ 147 h 161"/>
                <a:gd name="T6" fmla="*/ 19 w 180"/>
                <a:gd name="T7" fmla="*/ 134 h 161"/>
                <a:gd name="T8" fmla="*/ 10 w 180"/>
                <a:gd name="T9" fmla="*/ 122 h 161"/>
                <a:gd name="T10" fmla="*/ 2 w 180"/>
                <a:gd name="T11" fmla="*/ 95 h 161"/>
                <a:gd name="T12" fmla="*/ 0 w 180"/>
                <a:gd name="T13" fmla="*/ 80 h 161"/>
                <a:gd name="T14" fmla="*/ 2 w 180"/>
                <a:gd name="T15" fmla="*/ 63 h 161"/>
                <a:gd name="T16" fmla="*/ 13 w 180"/>
                <a:gd name="T17" fmla="*/ 33 h 161"/>
                <a:gd name="T18" fmla="*/ 23 w 180"/>
                <a:gd name="T19" fmla="*/ 22 h 161"/>
                <a:gd name="T20" fmla="*/ 36 w 180"/>
                <a:gd name="T21" fmla="*/ 12 h 161"/>
                <a:gd name="T22" fmla="*/ 68 w 180"/>
                <a:gd name="T23" fmla="*/ 0 h 161"/>
                <a:gd name="T24" fmla="*/ 88 w 180"/>
                <a:gd name="T25" fmla="*/ 0 h 161"/>
                <a:gd name="T26" fmla="*/ 118 w 180"/>
                <a:gd name="T27" fmla="*/ 2 h 161"/>
                <a:gd name="T28" fmla="*/ 140 w 180"/>
                <a:gd name="T29" fmla="*/ 10 h 161"/>
                <a:gd name="T30" fmla="*/ 158 w 180"/>
                <a:gd name="T31" fmla="*/ 22 h 161"/>
                <a:gd name="T32" fmla="*/ 170 w 180"/>
                <a:gd name="T33" fmla="*/ 39 h 161"/>
                <a:gd name="T34" fmla="*/ 179 w 180"/>
                <a:gd name="T35" fmla="*/ 58 h 161"/>
                <a:gd name="T36" fmla="*/ 180 w 180"/>
                <a:gd name="T37" fmla="*/ 80 h 161"/>
                <a:gd name="T38" fmla="*/ 180 w 180"/>
                <a:gd name="T39" fmla="*/ 98 h 161"/>
                <a:gd name="T40" fmla="*/ 168 w 180"/>
                <a:gd name="T41" fmla="*/ 126 h 161"/>
                <a:gd name="T42" fmla="*/ 157 w 180"/>
                <a:gd name="T43" fmla="*/ 138 h 161"/>
                <a:gd name="T44" fmla="*/ 144 w 180"/>
                <a:gd name="T45" fmla="*/ 148 h 161"/>
                <a:gd name="T46" fmla="*/ 111 w 180"/>
                <a:gd name="T47" fmla="*/ 159 h 161"/>
                <a:gd name="T48" fmla="*/ 91 w 180"/>
                <a:gd name="T49" fmla="*/ 161 h 161"/>
                <a:gd name="T50" fmla="*/ 91 w 180"/>
                <a:gd name="T51" fmla="*/ 131 h 161"/>
                <a:gd name="T52" fmla="*/ 107 w 180"/>
                <a:gd name="T53" fmla="*/ 131 h 161"/>
                <a:gd name="T54" fmla="*/ 131 w 180"/>
                <a:gd name="T55" fmla="*/ 122 h 161"/>
                <a:gd name="T56" fmla="*/ 140 w 180"/>
                <a:gd name="T57" fmla="*/ 116 h 161"/>
                <a:gd name="T58" fmla="*/ 147 w 180"/>
                <a:gd name="T59" fmla="*/ 109 h 161"/>
                <a:gd name="T60" fmla="*/ 156 w 180"/>
                <a:gd name="T61" fmla="*/ 91 h 161"/>
                <a:gd name="T62" fmla="*/ 157 w 180"/>
                <a:gd name="T63" fmla="*/ 80 h 161"/>
                <a:gd name="T64" fmla="*/ 156 w 180"/>
                <a:gd name="T65" fmla="*/ 69 h 161"/>
                <a:gd name="T66" fmla="*/ 147 w 180"/>
                <a:gd name="T67" fmla="*/ 52 h 161"/>
                <a:gd name="T68" fmla="*/ 140 w 180"/>
                <a:gd name="T69" fmla="*/ 43 h 161"/>
                <a:gd name="T70" fmla="*/ 131 w 180"/>
                <a:gd name="T71" fmla="*/ 37 h 161"/>
                <a:gd name="T72" fmla="*/ 105 w 180"/>
                <a:gd name="T73" fmla="*/ 30 h 161"/>
                <a:gd name="T74" fmla="*/ 89 w 180"/>
                <a:gd name="T75" fmla="*/ 29 h 161"/>
                <a:gd name="T76" fmla="*/ 74 w 180"/>
                <a:gd name="T77" fmla="*/ 30 h 161"/>
                <a:gd name="T78" fmla="*/ 50 w 180"/>
                <a:gd name="T79" fmla="*/ 37 h 161"/>
                <a:gd name="T80" fmla="*/ 40 w 180"/>
                <a:gd name="T81" fmla="*/ 45 h 161"/>
                <a:gd name="T82" fmla="*/ 33 w 180"/>
                <a:gd name="T83" fmla="*/ 52 h 161"/>
                <a:gd name="T84" fmla="*/ 25 w 180"/>
                <a:gd name="T85" fmla="*/ 69 h 161"/>
                <a:gd name="T86" fmla="*/ 25 w 180"/>
                <a:gd name="T87" fmla="*/ 80 h 161"/>
                <a:gd name="T88" fmla="*/ 25 w 180"/>
                <a:gd name="T89" fmla="*/ 91 h 161"/>
                <a:gd name="T90" fmla="*/ 33 w 180"/>
                <a:gd name="T91" fmla="*/ 109 h 161"/>
                <a:gd name="T92" fmla="*/ 40 w 180"/>
                <a:gd name="T93" fmla="*/ 116 h 161"/>
                <a:gd name="T94" fmla="*/ 49 w 180"/>
                <a:gd name="T95" fmla="*/ 122 h 161"/>
                <a:gd name="T96" fmla="*/ 75 w 180"/>
                <a:gd name="T97" fmla="*/ 131 h 161"/>
                <a:gd name="T98" fmla="*/ 91 w 180"/>
                <a:gd name="T99" fmla="*/ 13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" h="161">
                  <a:moveTo>
                    <a:pt x="91" y="161"/>
                  </a:moveTo>
                  <a:lnTo>
                    <a:pt x="68" y="159"/>
                  </a:lnTo>
                  <a:lnTo>
                    <a:pt x="32" y="147"/>
                  </a:lnTo>
                  <a:lnTo>
                    <a:pt x="19" y="134"/>
                  </a:lnTo>
                  <a:lnTo>
                    <a:pt x="10" y="122"/>
                  </a:lnTo>
                  <a:lnTo>
                    <a:pt x="2" y="95"/>
                  </a:lnTo>
                  <a:lnTo>
                    <a:pt x="0" y="80"/>
                  </a:lnTo>
                  <a:lnTo>
                    <a:pt x="2" y="63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8" y="0"/>
                  </a:lnTo>
                  <a:lnTo>
                    <a:pt x="88" y="0"/>
                  </a:lnTo>
                  <a:lnTo>
                    <a:pt x="118" y="2"/>
                  </a:lnTo>
                  <a:lnTo>
                    <a:pt x="140" y="10"/>
                  </a:lnTo>
                  <a:lnTo>
                    <a:pt x="158" y="22"/>
                  </a:lnTo>
                  <a:lnTo>
                    <a:pt x="170" y="39"/>
                  </a:lnTo>
                  <a:lnTo>
                    <a:pt x="179" y="58"/>
                  </a:lnTo>
                  <a:lnTo>
                    <a:pt x="180" y="80"/>
                  </a:lnTo>
                  <a:lnTo>
                    <a:pt x="180" y="98"/>
                  </a:lnTo>
                  <a:lnTo>
                    <a:pt x="168" y="126"/>
                  </a:lnTo>
                  <a:lnTo>
                    <a:pt x="157" y="138"/>
                  </a:lnTo>
                  <a:lnTo>
                    <a:pt x="144" y="148"/>
                  </a:lnTo>
                  <a:lnTo>
                    <a:pt x="111" y="159"/>
                  </a:lnTo>
                  <a:lnTo>
                    <a:pt x="91" y="161"/>
                  </a:lnTo>
                  <a:close/>
                  <a:moveTo>
                    <a:pt x="91" y="131"/>
                  </a:moveTo>
                  <a:lnTo>
                    <a:pt x="107" y="131"/>
                  </a:lnTo>
                  <a:lnTo>
                    <a:pt x="131" y="122"/>
                  </a:lnTo>
                  <a:lnTo>
                    <a:pt x="140" y="116"/>
                  </a:lnTo>
                  <a:lnTo>
                    <a:pt x="147" y="109"/>
                  </a:lnTo>
                  <a:lnTo>
                    <a:pt x="156" y="91"/>
                  </a:lnTo>
                  <a:lnTo>
                    <a:pt x="157" y="80"/>
                  </a:lnTo>
                  <a:lnTo>
                    <a:pt x="156" y="69"/>
                  </a:lnTo>
                  <a:lnTo>
                    <a:pt x="147" y="52"/>
                  </a:lnTo>
                  <a:lnTo>
                    <a:pt x="140" y="43"/>
                  </a:lnTo>
                  <a:lnTo>
                    <a:pt x="131" y="37"/>
                  </a:lnTo>
                  <a:lnTo>
                    <a:pt x="105" y="30"/>
                  </a:lnTo>
                  <a:lnTo>
                    <a:pt x="89" y="29"/>
                  </a:lnTo>
                  <a:lnTo>
                    <a:pt x="74" y="30"/>
                  </a:lnTo>
                  <a:lnTo>
                    <a:pt x="50" y="37"/>
                  </a:lnTo>
                  <a:lnTo>
                    <a:pt x="40" y="45"/>
                  </a:lnTo>
                  <a:lnTo>
                    <a:pt x="33" y="52"/>
                  </a:lnTo>
                  <a:lnTo>
                    <a:pt x="25" y="69"/>
                  </a:lnTo>
                  <a:lnTo>
                    <a:pt x="25" y="80"/>
                  </a:lnTo>
                  <a:lnTo>
                    <a:pt x="25" y="91"/>
                  </a:lnTo>
                  <a:lnTo>
                    <a:pt x="33" y="109"/>
                  </a:lnTo>
                  <a:lnTo>
                    <a:pt x="40" y="116"/>
                  </a:lnTo>
                  <a:lnTo>
                    <a:pt x="49" y="122"/>
                  </a:lnTo>
                  <a:lnTo>
                    <a:pt x="75" y="131"/>
                  </a:lnTo>
                  <a:lnTo>
                    <a:pt x="91" y="13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3" name="Freeform 129">
              <a:extLst>
                <a:ext uri="{FF2B5EF4-FFF2-40B4-BE49-F238E27FC236}">
                  <a16:creationId xmlns:a16="http://schemas.microsoft.com/office/drawing/2014/main" id="{270BCF45-F1E9-488B-AD0D-1D9A39FDB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6672263"/>
              <a:ext cx="127000" cy="74613"/>
            </a:xfrm>
            <a:custGeom>
              <a:avLst/>
              <a:gdLst>
                <a:gd name="T0" fmla="*/ 239 w 239"/>
                <a:gd name="T1" fmla="*/ 141 h 141"/>
                <a:gd name="T2" fmla="*/ 0 w 239"/>
                <a:gd name="T3" fmla="*/ 141 h 141"/>
                <a:gd name="T4" fmla="*/ 0 w 239"/>
                <a:gd name="T5" fmla="*/ 112 h 141"/>
                <a:gd name="T6" fmla="*/ 87 w 239"/>
                <a:gd name="T7" fmla="*/ 112 h 141"/>
                <a:gd name="T8" fmla="*/ 75 w 239"/>
                <a:gd name="T9" fmla="*/ 100 h 141"/>
                <a:gd name="T10" fmla="*/ 64 w 239"/>
                <a:gd name="T11" fmla="*/ 75 h 141"/>
                <a:gd name="T12" fmla="*/ 62 w 239"/>
                <a:gd name="T13" fmla="*/ 60 h 141"/>
                <a:gd name="T14" fmla="*/ 64 w 239"/>
                <a:gd name="T15" fmla="*/ 42 h 141"/>
                <a:gd name="T16" fmla="*/ 69 w 239"/>
                <a:gd name="T17" fmla="*/ 27 h 141"/>
                <a:gd name="T18" fmla="*/ 78 w 239"/>
                <a:gd name="T19" fmla="*/ 14 h 141"/>
                <a:gd name="T20" fmla="*/ 91 w 239"/>
                <a:gd name="T21" fmla="*/ 7 h 141"/>
                <a:gd name="T22" fmla="*/ 105 w 239"/>
                <a:gd name="T23" fmla="*/ 1 h 141"/>
                <a:gd name="T24" fmla="*/ 130 w 239"/>
                <a:gd name="T25" fmla="*/ 0 h 141"/>
                <a:gd name="T26" fmla="*/ 239 w 239"/>
                <a:gd name="T27" fmla="*/ 0 h 141"/>
                <a:gd name="T28" fmla="*/ 239 w 239"/>
                <a:gd name="T29" fmla="*/ 30 h 141"/>
                <a:gd name="T30" fmla="*/ 130 w 239"/>
                <a:gd name="T31" fmla="*/ 30 h 141"/>
                <a:gd name="T32" fmla="*/ 110 w 239"/>
                <a:gd name="T33" fmla="*/ 32 h 141"/>
                <a:gd name="T34" fmla="*/ 98 w 239"/>
                <a:gd name="T35" fmla="*/ 39 h 141"/>
                <a:gd name="T36" fmla="*/ 89 w 239"/>
                <a:gd name="T37" fmla="*/ 50 h 141"/>
                <a:gd name="T38" fmla="*/ 88 w 239"/>
                <a:gd name="T39" fmla="*/ 66 h 141"/>
                <a:gd name="T40" fmla="*/ 88 w 239"/>
                <a:gd name="T41" fmla="*/ 79 h 141"/>
                <a:gd name="T42" fmla="*/ 94 w 239"/>
                <a:gd name="T43" fmla="*/ 90 h 141"/>
                <a:gd name="T44" fmla="*/ 101 w 239"/>
                <a:gd name="T45" fmla="*/ 100 h 141"/>
                <a:gd name="T46" fmla="*/ 112 w 239"/>
                <a:gd name="T47" fmla="*/ 106 h 141"/>
                <a:gd name="T48" fmla="*/ 125 w 239"/>
                <a:gd name="T49" fmla="*/ 110 h 141"/>
                <a:gd name="T50" fmla="*/ 144 w 239"/>
                <a:gd name="T51" fmla="*/ 112 h 141"/>
                <a:gd name="T52" fmla="*/ 239 w 239"/>
                <a:gd name="T53" fmla="*/ 112 h 141"/>
                <a:gd name="T54" fmla="*/ 239 w 239"/>
                <a:gd name="T5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9" h="141">
                  <a:moveTo>
                    <a:pt x="239" y="141"/>
                  </a:moveTo>
                  <a:lnTo>
                    <a:pt x="0" y="141"/>
                  </a:lnTo>
                  <a:lnTo>
                    <a:pt x="0" y="112"/>
                  </a:lnTo>
                  <a:lnTo>
                    <a:pt x="87" y="112"/>
                  </a:lnTo>
                  <a:lnTo>
                    <a:pt x="75" y="100"/>
                  </a:lnTo>
                  <a:lnTo>
                    <a:pt x="64" y="75"/>
                  </a:lnTo>
                  <a:lnTo>
                    <a:pt x="62" y="60"/>
                  </a:lnTo>
                  <a:lnTo>
                    <a:pt x="64" y="42"/>
                  </a:lnTo>
                  <a:lnTo>
                    <a:pt x="69" y="27"/>
                  </a:lnTo>
                  <a:lnTo>
                    <a:pt x="78" y="14"/>
                  </a:lnTo>
                  <a:lnTo>
                    <a:pt x="91" y="7"/>
                  </a:lnTo>
                  <a:lnTo>
                    <a:pt x="105" y="1"/>
                  </a:lnTo>
                  <a:lnTo>
                    <a:pt x="130" y="0"/>
                  </a:lnTo>
                  <a:lnTo>
                    <a:pt x="239" y="0"/>
                  </a:lnTo>
                  <a:lnTo>
                    <a:pt x="239" y="30"/>
                  </a:lnTo>
                  <a:lnTo>
                    <a:pt x="130" y="30"/>
                  </a:lnTo>
                  <a:lnTo>
                    <a:pt x="110" y="32"/>
                  </a:lnTo>
                  <a:lnTo>
                    <a:pt x="98" y="39"/>
                  </a:lnTo>
                  <a:lnTo>
                    <a:pt x="89" y="50"/>
                  </a:lnTo>
                  <a:lnTo>
                    <a:pt x="88" y="66"/>
                  </a:lnTo>
                  <a:lnTo>
                    <a:pt x="88" y="79"/>
                  </a:lnTo>
                  <a:lnTo>
                    <a:pt x="94" y="90"/>
                  </a:lnTo>
                  <a:lnTo>
                    <a:pt x="101" y="100"/>
                  </a:lnTo>
                  <a:lnTo>
                    <a:pt x="112" y="106"/>
                  </a:lnTo>
                  <a:lnTo>
                    <a:pt x="125" y="110"/>
                  </a:lnTo>
                  <a:lnTo>
                    <a:pt x="144" y="112"/>
                  </a:lnTo>
                  <a:lnTo>
                    <a:pt x="239" y="112"/>
                  </a:lnTo>
                  <a:lnTo>
                    <a:pt x="239" y="141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4" name="Freeform 130">
              <a:extLst>
                <a:ext uri="{FF2B5EF4-FFF2-40B4-BE49-F238E27FC236}">
                  <a16:creationId xmlns:a16="http://schemas.microsoft.com/office/drawing/2014/main" id="{BB51826C-55A2-4963-A1E4-F064C17B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570663"/>
              <a:ext cx="95250" cy="82550"/>
            </a:xfrm>
            <a:custGeom>
              <a:avLst/>
              <a:gdLst>
                <a:gd name="T0" fmla="*/ 121 w 180"/>
                <a:gd name="T1" fmla="*/ 30 h 157"/>
                <a:gd name="T2" fmla="*/ 125 w 180"/>
                <a:gd name="T3" fmla="*/ 0 h 157"/>
                <a:gd name="T4" fmla="*/ 137 w 180"/>
                <a:gd name="T5" fmla="*/ 4 h 157"/>
                <a:gd name="T6" fmla="*/ 158 w 180"/>
                <a:gd name="T7" fmla="*/ 17 h 157"/>
                <a:gd name="T8" fmla="*/ 166 w 180"/>
                <a:gd name="T9" fmla="*/ 27 h 157"/>
                <a:gd name="T10" fmla="*/ 173 w 180"/>
                <a:gd name="T11" fmla="*/ 37 h 157"/>
                <a:gd name="T12" fmla="*/ 180 w 180"/>
                <a:gd name="T13" fmla="*/ 61 h 157"/>
                <a:gd name="T14" fmla="*/ 180 w 180"/>
                <a:gd name="T15" fmla="*/ 76 h 157"/>
                <a:gd name="T16" fmla="*/ 180 w 180"/>
                <a:gd name="T17" fmla="*/ 94 h 157"/>
                <a:gd name="T18" fmla="*/ 168 w 180"/>
                <a:gd name="T19" fmla="*/ 124 h 157"/>
                <a:gd name="T20" fmla="*/ 157 w 180"/>
                <a:gd name="T21" fmla="*/ 136 h 157"/>
                <a:gd name="T22" fmla="*/ 144 w 180"/>
                <a:gd name="T23" fmla="*/ 146 h 157"/>
                <a:gd name="T24" fmla="*/ 112 w 180"/>
                <a:gd name="T25" fmla="*/ 156 h 157"/>
                <a:gd name="T26" fmla="*/ 92 w 180"/>
                <a:gd name="T27" fmla="*/ 157 h 157"/>
                <a:gd name="T28" fmla="*/ 71 w 180"/>
                <a:gd name="T29" fmla="*/ 156 h 157"/>
                <a:gd name="T30" fmla="*/ 38 w 180"/>
                <a:gd name="T31" fmla="*/ 146 h 157"/>
                <a:gd name="T32" fmla="*/ 25 w 180"/>
                <a:gd name="T33" fmla="*/ 136 h 157"/>
                <a:gd name="T34" fmla="*/ 13 w 180"/>
                <a:gd name="T35" fmla="*/ 123 h 157"/>
                <a:gd name="T36" fmla="*/ 2 w 180"/>
                <a:gd name="T37" fmla="*/ 94 h 157"/>
                <a:gd name="T38" fmla="*/ 0 w 180"/>
                <a:gd name="T39" fmla="*/ 77 h 157"/>
                <a:gd name="T40" fmla="*/ 2 w 180"/>
                <a:gd name="T41" fmla="*/ 61 h 157"/>
                <a:gd name="T42" fmla="*/ 13 w 180"/>
                <a:gd name="T43" fmla="*/ 33 h 157"/>
                <a:gd name="T44" fmla="*/ 23 w 180"/>
                <a:gd name="T45" fmla="*/ 21 h 157"/>
                <a:gd name="T46" fmla="*/ 36 w 180"/>
                <a:gd name="T47" fmla="*/ 11 h 157"/>
                <a:gd name="T48" fmla="*/ 69 w 180"/>
                <a:gd name="T49" fmla="*/ 0 h 157"/>
                <a:gd name="T50" fmla="*/ 89 w 180"/>
                <a:gd name="T51" fmla="*/ 0 h 157"/>
                <a:gd name="T52" fmla="*/ 94 w 180"/>
                <a:gd name="T53" fmla="*/ 0 h 157"/>
                <a:gd name="T54" fmla="*/ 98 w 180"/>
                <a:gd name="T55" fmla="*/ 0 h 157"/>
                <a:gd name="T56" fmla="*/ 98 w 180"/>
                <a:gd name="T57" fmla="*/ 127 h 157"/>
                <a:gd name="T58" fmla="*/ 111 w 180"/>
                <a:gd name="T59" fmla="*/ 126 h 157"/>
                <a:gd name="T60" fmla="*/ 133 w 180"/>
                <a:gd name="T61" fmla="*/ 119 h 157"/>
                <a:gd name="T62" fmla="*/ 141 w 180"/>
                <a:gd name="T63" fmla="*/ 112 h 157"/>
                <a:gd name="T64" fmla="*/ 148 w 180"/>
                <a:gd name="T65" fmla="*/ 104 h 157"/>
                <a:gd name="T66" fmla="*/ 156 w 180"/>
                <a:gd name="T67" fmla="*/ 86 h 157"/>
                <a:gd name="T68" fmla="*/ 157 w 180"/>
                <a:gd name="T69" fmla="*/ 76 h 157"/>
                <a:gd name="T70" fmla="*/ 156 w 180"/>
                <a:gd name="T71" fmla="*/ 60 h 157"/>
                <a:gd name="T72" fmla="*/ 148 w 180"/>
                <a:gd name="T73" fmla="*/ 48 h 157"/>
                <a:gd name="T74" fmla="*/ 138 w 180"/>
                <a:gd name="T75" fmla="*/ 38 h 157"/>
                <a:gd name="T76" fmla="*/ 121 w 180"/>
                <a:gd name="T77" fmla="*/ 30 h 157"/>
                <a:gd name="T78" fmla="*/ 74 w 180"/>
                <a:gd name="T79" fmla="*/ 126 h 157"/>
                <a:gd name="T80" fmla="*/ 74 w 180"/>
                <a:gd name="T81" fmla="*/ 30 h 157"/>
                <a:gd name="T82" fmla="*/ 53 w 180"/>
                <a:gd name="T83" fmla="*/ 33 h 157"/>
                <a:gd name="T84" fmla="*/ 40 w 180"/>
                <a:gd name="T85" fmla="*/ 41 h 157"/>
                <a:gd name="T86" fmla="*/ 33 w 180"/>
                <a:gd name="T87" fmla="*/ 48 h 157"/>
                <a:gd name="T88" fmla="*/ 25 w 180"/>
                <a:gd name="T89" fmla="*/ 66 h 157"/>
                <a:gd name="T90" fmla="*/ 25 w 180"/>
                <a:gd name="T91" fmla="*/ 77 h 157"/>
                <a:gd name="T92" fmla="*/ 25 w 180"/>
                <a:gd name="T93" fmla="*/ 87 h 157"/>
                <a:gd name="T94" fmla="*/ 32 w 180"/>
                <a:gd name="T95" fmla="*/ 104 h 157"/>
                <a:gd name="T96" fmla="*/ 38 w 180"/>
                <a:gd name="T97" fmla="*/ 112 h 157"/>
                <a:gd name="T98" fmla="*/ 45 w 180"/>
                <a:gd name="T99" fmla="*/ 117 h 157"/>
                <a:gd name="T100" fmla="*/ 63 w 180"/>
                <a:gd name="T101" fmla="*/ 124 h 157"/>
                <a:gd name="T102" fmla="*/ 74 w 180"/>
                <a:gd name="T103" fmla="*/ 12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7">
                  <a:moveTo>
                    <a:pt x="121" y="30"/>
                  </a:moveTo>
                  <a:lnTo>
                    <a:pt x="125" y="0"/>
                  </a:lnTo>
                  <a:lnTo>
                    <a:pt x="137" y="4"/>
                  </a:lnTo>
                  <a:lnTo>
                    <a:pt x="158" y="17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1"/>
                  </a:lnTo>
                  <a:lnTo>
                    <a:pt x="180" y="76"/>
                  </a:lnTo>
                  <a:lnTo>
                    <a:pt x="180" y="94"/>
                  </a:lnTo>
                  <a:lnTo>
                    <a:pt x="168" y="124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6"/>
                  </a:lnTo>
                  <a:lnTo>
                    <a:pt x="92" y="157"/>
                  </a:lnTo>
                  <a:lnTo>
                    <a:pt x="71" y="156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3"/>
                  </a:lnTo>
                  <a:lnTo>
                    <a:pt x="2" y="94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7"/>
                  </a:lnTo>
                  <a:lnTo>
                    <a:pt x="111" y="126"/>
                  </a:lnTo>
                  <a:lnTo>
                    <a:pt x="133" y="119"/>
                  </a:lnTo>
                  <a:lnTo>
                    <a:pt x="141" y="112"/>
                  </a:lnTo>
                  <a:lnTo>
                    <a:pt x="148" y="104"/>
                  </a:lnTo>
                  <a:lnTo>
                    <a:pt x="156" y="86"/>
                  </a:lnTo>
                  <a:lnTo>
                    <a:pt x="157" y="76"/>
                  </a:lnTo>
                  <a:lnTo>
                    <a:pt x="156" y="60"/>
                  </a:lnTo>
                  <a:lnTo>
                    <a:pt x="148" y="48"/>
                  </a:lnTo>
                  <a:lnTo>
                    <a:pt x="138" y="38"/>
                  </a:lnTo>
                  <a:lnTo>
                    <a:pt x="121" y="30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3"/>
                  </a:lnTo>
                  <a:lnTo>
                    <a:pt x="40" y="41"/>
                  </a:lnTo>
                  <a:lnTo>
                    <a:pt x="33" y="48"/>
                  </a:lnTo>
                  <a:lnTo>
                    <a:pt x="25" y="66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4"/>
                  </a:lnTo>
                  <a:lnTo>
                    <a:pt x="38" y="112"/>
                  </a:lnTo>
                  <a:lnTo>
                    <a:pt x="45" y="117"/>
                  </a:lnTo>
                  <a:lnTo>
                    <a:pt x="63" y="124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5" name="Freeform 131">
              <a:extLst>
                <a:ext uri="{FF2B5EF4-FFF2-40B4-BE49-F238E27FC236}">
                  <a16:creationId xmlns:a16="http://schemas.microsoft.com/office/drawing/2014/main" id="{622326A8-4C00-41D6-80F0-E6574F802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500813"/>
              <a:ext cx="93663" cy="50800"/>
            </a:xfrm>
            <a:custGeom>
              <a:avLst/>
              <a:gdLst>
                <a:gd name="T0" fmla="*/ 177 w 177"/>
                <a:gd name="T1" fmla="*/ 94 h 94"/>
                <a:gd name="T2" fmla="*/ 4 w 177"/>
                <a:gd name="T3" fmla="*/ 94 h 94"/>
                <a:gd name="T4" fmla="*/ 4 w 177"/>
                <a:gd name="T5" fmla="*/ 68 h 94"/>
                <a:gd name="T6" fmla="*/ 30 w 177"/>
                <a:gd name="T7" fmla="*/ 68 h 94"/>
                <a:gd name="T8" fmla="*/ 15 w 177"/>
                <a:gd name="T9" fmla="*/ 58 h 94"/>
                <a:gd name="T10" fmla="*/ 6 w 177"/>
                <a:gd name="T11" fmla="*/ 49 h 94"/>
                <a:gd name="T12" fmla="*/ 2 w 177"/>
                <a:gd name="T13" fmla="*/ 41 h 94"/>
                <a:gd name="T14" fmla="*/ 0 w 177"/>
                <a:gd name="T15" fmla="*/ 30 h 94"/>
                <a:gd name="T16" fmla="*/ 2 w 177"/>
                <a:gd name="T17" fmla="*/ 16 h 94"/>
                <a:gd name="T18" fmla="*/ 10 w 177"/>
                <a:gd name="T19" fmla="*/ 0 h 94"/>
                <a:gd name="T20" fmla="*/ 36 w 177"/>
                <a:gd name="T21" fmla="*/ 10 h 94"/>
                <a:gd name="T22" fmla="*/ 32 w 177"/>
                <a:gd name="T23" fmla="*/ 22 h 94"/>
                <a:gd name="T24" fmla="*/ 30 w 177"/>
                <a:gd name="T25" fmla="*/ 32 h 94"/>
                <a:gd name="T26" fmla="*/ 32 w 177"/>
                <a:gd name="T27" fmla="*/ 41 h 94"/>
                <a:gd name="T28" fmla="*/ 36 w 177"/>
                <a:gd name="T29" fmla="*/ 49 h 94"/>
                <a:gd name="T30" fmla="*/ 43 w 177"/>
                <a:gd name="T31" fmla="*/ 56 h 94"/>
                <a:gd name="T32" fmla="*/ 52 w 177"/>
                <a:gd name="T33" fmla="*/ 59 h 94"/>
                <a:gd name="T34" fmla="*/ 68 w 177"/>
                <a:gd name="T35" fmla="*/ 63 h 94"/>
                <a:gd name="T36" fmla="*/ 86 w 177"/>
                <a:gd name="T37" fmla="*/ 65 h 94"/>
                <a:gd name="T38" fmla="*/ 177 w 177"/>
                <a:gd name="T39" fmla="*/ 65 h 94"/>
                <a:gd name="T40" fmla="*/ 177 w 177"/>
                <a:gd name="T4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94">
                  <a:moveTo>
                    <a:pt x="177" y="94"/>
                  </a:moveTo>
                  <a:lnTo>
                    <a:pt x="4" y="94"/>
                  </a:lnTo>
                  <a:lnTo>
                    <a:pt x="4" y="68"/>
                  </a:lnTo>
                  <a:lnTo>
                    <a:pt x="30" y="68"/>
                  </a:lnTo>
                  <a:lnTo>
                    <a:pt x="15" y="58"/>
                  </a:lnTo>
                  <a:lnTo>
                    <a:pt x="6" y="49"/>
                  </a:lnTo>
                  <a:lnTo>
                    <a:pt x="2" y="41"/>
                  </a:lnTo>
                  <a:lnTo>
                    <a:pt x="0" y="30"/>
                  </a:lnTo>
                  <a:lnTo>
                    <a:pt x="2" y="16"/>
                  </a:lnTo>
                  <a:lnTo>
                    <a:pt x="10" y="0"/>
                  </a:lnTo>
                  <a:lnTo>
                    <a:pt x="36" y="10"/>
                  </a:lnTo>
                  <a:lnTo>
                    <a:pt x="32" y="22"/>
                  </a:lnTo>
                  <a:lnTo>
                    <a:pt x="30" y="32"/>
                  </a:lnTo>
                  <a:lnTo>
                    <a:pt x="32" y="41"/>
                  </a:lnTo>
                  <a:lnTo>
                    <a:pt x="36" y="49"/>
                  </a:lnTo>
                  <a:lnTo>
                    <a:pt x="43" y="56"/>
                  </a:lnTo>
                  <a:lnTo>
                    <a:pt x="52" y="59"/>
                  </a:lnTo>
                  <a:lnTo>
                    <a:pt x="68" y="63"/>
                  </a:lnTo>
                  <a:lnTo>
                    <a:pt x="86" y="65"/>
                  </a:lnTo>
                  <a:lnTo>
                    <a:pt x="177" y="65"/>
                  </a:lnTo>
                  <a:lnTo>
                    <a:pt x="177" y="94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6" name="Freeform 132">
              <a:extLst>
                <a:ext uri="{FF2B5EF4-FFF2-40B4-BE49-F238E27FC236}">
                  <a16:creationId xmlns:a16="http://schemas.microsoft.com/office/drawing/2014/main" id="{A882104A-0ACA-484B-ABBC-E094E9469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413501"/>
              <a:ext cx="95250" cy="84138"/>
            </a:xfrm>
            <a:custGeom>
              <a:avLst/>
              <a:gdLst>
                <a:gd name="T0" fmla="*/ 121 w 180"/>
                <a:gd name="T1" fmla="*/ 31 h 159"/>
                <a:gd name="T2" fmla="*/ 125 w 180"/>
                <a:gd name="T3" fmla="*/ 1 h 159"/>
                <a:gd name="T4" fmla="*/ 137 w 180"/>
                <a:gd name="T5" fmla="*/ 5 h 159"/>
                <a:gd name="T6" fmla="*/ 158 w 180"/>
                <a:gd name="T7" fmla="*/ 18 h 159"/>
                <a:gd name="T8" fmla="*/ 166 w 180"/>
                <a:gd name="T9" fmla="*/ 27 h 159"/>
                <a:gd name="T10" fmla="*/ 173 w 180"/>
                <a:gd name="T11" fmla="*/ 37 h 159"/>
                <a:gd name="T12" fmla="*/ 180 w 180"/>
                <a:gd name="T13" fmla="*/ 63 h 159"/>
                <a:gd name="T14" fmla="*/ 180 w 180"/>
                <a:gd name="T15" fmla="*/ 77 h 159"/>
                <a:gd name="T16" fmla="*/ 180 w 180"/>
                <a:gd name="T17" fmla="*/ 95 h 159"/>
                <a:gd name="T18" fmla="*/ 168 w 180"/>
                <a:gd name="T19" fmla="*/ 125 h 159"/>
                <a:gd name="T20" fmla="*/ 157 w 180"/>
                <a:gd name="T21" fmla="*/ 136 h 159"/>
                <a:gd name="T22" fmla="*/ 144 w 180"/>
                <a:gd name="T23" fmla="*/ 146 h 159"/>
                <a:gd name="T24" fmla="*/ 112 w 180"/>
                <a:gd name="T25" fmla="*/ 158 h 159"/>
                <a:gd name="T26" fmla="*/ 92 w 180"/>
                <a:gd name="T27" fmla="*/ 159 h 159"/>
                <a:gd name="T28" fmla="*/ 71 w 180"/>
                <a:gd name="T29" fmla="*/ 158 h 159"/>
                <a:gd name="T30" fmla="*/ 38 w 180"/>
                <a:gd name="T31" fmla="*/ 146 h 159"/>
                <a:gd name="T32" fmla="*/ 25 w 180"/>
                <a:gd name="T33" fmla="*/ 136 h 159"/>
                <a:gd name="T34" fmla="*/ 13 w 180"/>
                <a:gd name="T35" fmla="*/ 125 h 159"/>
                <a:gd name="T36" fmla="*/ 2 w 180"/>
                <a:gd name="T37" fmla="*/ 96 h 159"/>
                <a:gd name="T38" fmla="*/ 0 w 180"/>
                <a:gd name="T39" fmla="*/ 79 h 159"/>
                <a:gd name="T40" fmla="*/ 2 w 180"/>
                <a:gd name="T41" fmla="*/ 61 h 159"/>
                <a:gd name="T42" fmla="*/ 13 w 180"/>
                <a:gd name="T43" fmla="*/ 34 h 159"/>
                <a:gd name="T44" fmla="*/ 23 w 180"/>
                <a:gd name="T45" fmla="*/ 23 h 159"/>
                <a:gd name="T46" fmla="*/ 36 w 180"/>
                <a:gd name="T47" fmla="*/ 13 h 159"/>
                <a:gd name="T48" fmla="*/ 69 w 180"/>
                <a:gd name="T49" fmla="*/ 1 h 159"/>
                <a:gd name="T50" fmla="*/ 89 w 180"/>
                <a:gd name="T51" fmla="*/ 0 h 159"/>
                <a:gd name="T52" fmla="*/ 94 w 180"/>
                <a:gd name="T53" fmla="*/ 0 h 159"/>
                <a:gd name="T54" fmla="*/ 98 w 180"/>
                <a:gd name="T55" fmla="*/ 0 h 159"/>
                <a:gd name="T56" fmla="*/ 98 w 180"/>
                <a:gd name="T57" fmla="*/ 129 h 159"/>
                <a:gd name="T58" fmla="*/ 111 w 180"/>
                <a:gd name="T59" fmla="*/ 128 h 159"/>
                <a:gd name="T60" fmla="*/ 133 w 180"/>
                <a:gd name="T61" fmla="*/ 119 h 159"/>
                <a:gd name="T62" fmla="*/ 141 w 180"/>
                <a:gd name="T63" fmla="*/ 113 h 159"/>
                <a:gd name="T64" fmla="*/ 148 w 180"/>
                <a:gd name="T65" fmla="*/ 105 h 159"/>
                <a:gd name="T66" fmla="*/ 156 w 180"/>
                <a:gd name="T67" fmla="*/ 87 h 159"/>
                <a:gd name="T68" fmla="*/ 157 w 180"/>
                <a:gd name="T69" fmla="*/ 77 h 159"/>
                <a:gd name="T70" fmla="*/ 156 w 180"/>
                <a:gd name="T71" fmla="*/ 61 h 159"/>
                <a:gd name="T72" fmla="*/ 148 w 180"/>
                <a:gd name="T73" fmla="*/ 50 h 159"/>
                <a:gd name="T74" fmla="*/ 138 w 180"/>
                <a:gd name="T75" fmla="*/ 39 h 159"/>
                <a:gd name="T76" fmla="*/ 121 w 180"/>
                <a:gd name="T77" fmla="*/ 31 h 159"/>
                <a:gd name="T78" fmla="*/ 74 w 180"/>
                <a:gd name="T79" fmla="*/ 128 h 159"/>
                <a:gd name="T80" fmla="*/ 74 w 180"/>
                <a:gd name="T81" fmla="*/ 31 h 159"/>
                <a:gd name="T82" fmla="*/ 53 w 180"/>
                <a:gd name="T83" fmla="*/ 34 h 159"/>
                <a:gd name="T84" fmla="*/ 40 w 180"/>
                <a:gd name="T85" fmla="*/ 41 h 159"/>
                <a:gd name="T86" fmla="*/ 33 w 180"/>
                <a:gd name="T87" fmla="*/ 50 h 159"/>
                <a:gd name="T88" fmla="*/ 25 w 180"/>
                <a:gd name="T89" fmla="*/ 67 h 159"/>
                <a:gd name="T90" fmla="*/ 25 w 180"/>
                <a:gd name="T91" fmla="*/ 79 h 159"/>
                <a:gd name="T92" fmla="*/ 25 w 180"/>
                <a:gd name="T93" fmla="*/ 87 h 159"/>
                <a:gd name="T94" fmla="*/ 32 w 180"/>
                <a:gd name="T95" fmla="*/ 105 h 159"/>
                <a:gd name="T96" fmla="*/ 38 w 180"/>
                <a:gd name="T97" fmla="*/ 112 h 159"/>
                <a:gd name="T98" fmla="*/ 45 w 180"/>
                <a:gd name="T99" fmla="*/ 119 h 159"/>
                <a:gd name="T100" fmla="*/ 63 w 180"/>
                <a:gd name="T101" fmla="*/ 126 h 159"/>
                <a:gd name="T102" fmla="*/ 74 w 180"/>
                <a:gd name="T103" fmla="*/ 12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9">
                  <a:moveTo>
                    <a:pt x="121" y="31"/>
                  </a:moveTo>
                  <a:lnTo>
                    <a:pt x="125" y="1"/>
                  </a:lnTo>
                  <a:lnTo>
                    <a:pt x="137" y="5"/>
                  </a:lnTo>
                  <a:lnTo>
                    <a:pt x="158" y="18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3"/>
                  </a:lnTo>
                  <a:lnTo>
                    <a:pt x="180" y="77"/>
                  </a:lnTo>
                  <a:lnTo>
                    <a:pt x="180" y="95"/>
                  </a:lnTo>
                  <a:lnTo>
                    <a:pt x="168" y="125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8"/>
                  </a:lnTo>
                  <a:lnTo>
                    <a:pt x="92" y="159"/>
                  </a:lnTo>
                  <a:lnTo>
                    <a:pt x="71" y="158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5"/>
                  </a:lnTo>
                  <a:lnTo>
                    <a:pt x="2" y="96"/>
                  </a:lnTo>
                  <a:lnTo>
                    <a:pt x="0" y="79"/>
                  </a:lnTo>
                  <a:lnTo>
                    <a:pt x="2" y="61"/>
                  </a:lnTo>
                  <a:lnTo>
                    <a:pt x="13" y="34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9"/>
                  </a:lnTo>
                  <a:lnTo>
                    <a:pt x="111" y="128"/>
                  </a:lnTo>
                  <a:lnTo>
                    <a:pt x="133" y="119"/>
                  </a:lnTo>
                  <a:lnTo>
                    <a:pt x="141" y="113"/>
                  </a:lnTo>
                  <a:lnTo>
                    <a:pt x="148" y="105"/>
                  </a:lnTo>
                  <a:lnTo>
                    <a:pt x="156" y="87"/>
                  </a:lnTo>
                  <a:lnTo>
                    <a:pt x="157" y="77"/>
                  </a:lnTo>
                  <a:lnTo>
                    <a:pt x="156" y="61"/>
                  </a:lnTo>
                  <a:lnTo>
                    <a:pt x="148" y="50"/>
                  </a:lnTo>
                  <a:lnTo>
                    <a:pt x="138" y="39"/>
                  </a:lnTo>
                  <a:lnTo>
                    <a:pt x="121" y="31"/>
                  </a:lnTo>
                  <a:close/>
                  <a:moveTo>
                    <a:pt x="74" y="128"/>
                  </a:moveTo>
                  <a:lnTo>
                    <a:pt x="74" y="31"/>
                  </a:lnTo>
                  <a:lnTo>
                    <a:pt x="53" y="34"/>
                  </a:lnTo>
                  <a:lnTo>
                    <a:pt x="40" y="41"/>
                  </a:lnTo>
                  <a:lnTo>
                    <a:pt x="33" y="50"/>
                  </a:lnTo>
                  <a:lnTo>
                    <a:pt x="25" y="67"/>
                  </a:lnTo>
                  <a:lnTo>
                    <a:pt x="25" y="79"/>
                  </a:lnTo>
                  <a:lnTo>
                    <a:pt x="25" y="87"/>
                  </a:lnTo>
                  <a:lnTo>
                    <a:pt x="32" y="105"/>
                  </a:lnTo>
                  <a:lnTo>
                    <a:pt x="38" y="112"/>
                  </a:lnTo>
                  <a:lnTo>
                    <a:pt x="45" y="119"/>
                  </a:lnTo>
                  <a:lnTo>
                    <a:pt x="63" y="126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7" name="Freeform 133">
              <a:extLst>
                <a:ext uri="{FF2B5EF4-FFF2-40B4-BE49-F238E27FC236}">
                  <a16:creationId xmlns:a16="http://schemas.microsoft.com/office/drawing/2014/main" id="{AA0A37FF-7428-48CB-AD63-EEEDDF3C0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321426"/>
              <a:ext cx="93663" cy="73025"/>
            </a:xfrm>
            <a:custGeom>
              <a:avLst/>
              <a:gdLst>
                <a:gd name="T0" fmla="*/ 177 w 177"/>
                <a:gd name="T1" fmla="*/ 140 h 140"/>
                <a:gd name="T2" fmla="*/ 4 w 177"/>
                <a:gd name="T3" fmla="*/ 140 h 140"/>
                <a:gd name="T4" fmla="*/ 4 w 177"/>
                <a:gd name="T5" fmla="*/ 113 h 140"/>
                <a:gd name="T6" fmla="*/ 29 w 177"/>
                <a:gd name="T7" fmla="*/ 113 h 140"/>
                <a:gd name="T8" fmla="*/ 16 w 177"/>
                <a:gd name="T9" fmla="*/ 103 h 140"/>
                <a:gd name="T10" fmla="*/ 2 w 177"/>
                <a:gd name="T11" fmla="*/ 76 h 140"/>
                <a:gd name="T12" fmla="*/ 0 w 177"/>
                <a:gd name="T13" fmla="*/ 58 h 140"/>
                <a:gd name="T14" fmla="*/ 2 w 177"/>
                <a:gd name="T15" fmla="*/ 44 h 140"/>
                <a:gd name="T16" fmla="*/ 6 w 177"/>
                <a:gd name="T17" fmla="*/ 30 h 140"/>
                <a:gd name="T18" fmla="*/ 12 w 177"/>
                <a:gd name="T19" fmla="*/ 18 h 140"/>
                <a:gd name="T20" fmla="*/ 20 w 177"/>
                <a:gd name="T21" fmla="*/ 11 h 140"/>
                <a:gd name="T22" fmla="*/ 30 w 177"/>
                <a:gd name="T23" fmla="*/ 5 h 140"/>
                <a:gd name="T24" fmla="*/ 42 w 177"/>
                <a:gd name="T25" fmla="*/ 1 h 140"/>
                <a:gd name="T26" fmla="*/ 52 w 177"/>
                <a:gd name="T27" fmla="*/ 0 h 140"/>
                <a:gd name="T28" fmla="*/ 71 w 177"/>
                <a:gd name="T29" fmla="*/ 0 h 140"/>
                <a:gd name="T30" fmla="*/ 177 w 177"/>
                <a:gd name="T31" fmla="*/ 0 h 140"/>
                <a:gd name="T32" fmla="*/ 177 w 177"/>
                <a:gd name="T33" fmla="*/ 30 h 140"/>
                <a:gd name="T34" fmla="*/ 72 w 177"/>
                <a:gd name="T35" fmla="*/ 30 h 140"/>
                <a:gd name="T36" fmla="*/ 55 w 177"/>
                <a:gd name="T37" fmla="*/ 30 h 140"/>
                <a:gd name="T38" fmla="*/ 45 w 177"/>
                <a:gd name="T39" fmla="*/ 33 h 140"/>
                <a:gd name="T40" fmla="*/ 36 w 177"/>
                <a:gd name="T41" fmla="*/ 37 h 140"/>
                <a:gd name="T42" fmla="*/ 30 w 177"/>
                <a:gd name="T43" fmla="*/ 44 h 140"/>
                <a:gd name="T44" fmla="*/ 26 w 177"/>
                <a:gd name="T45" fmla="*/ 54 h 140"/>
                <a:gd name="T46" fmla="*/ 26 w 177"/>
                <a:gd name="T47" fmla="*/ 64 h 140"/>
                <a:gd name="T48" fmla="*/ 27 w 177"/>
                <a:gd name="T49" fmla="*/ 83 h 140"/>
                <a:gd name="T50" fmla="*/ 38 w 177"/>
                <a:gd name="T51" fmla="*/ 97 h 140"/>
                <a:gd name="T52" fmla="*/ 45 w 177"/>
                <a:gd name="T53" fmla="*/ 103 h 140"/>
                <a:gd name="T54" fmla="*/ 66 w 177"/>
                <a:gd name="T55" fmla="*/ 110 h 140"/>
                <a:gd name="T56" fmla="*/ 82 w 177"/>
                <a:gd name="T57" fmla="*/ 110 h 140"/>
                <a:gd name="T58" fmla="*/ 177 w 177"/>
                <a:gd name="T59" fmla="*/ 110 h 140"/>
                <a:gd name="T60" fmla="*/ 177 w 177"/>
                <a:gd name="T6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7" h="140">
                  <a:moveTo>
                    <a:pt x="177" y="140"/>
                  </a:moveTo>
                  <a:lnTo>
                    <a:pt x="4" y="140"/>
                  </a:lnTo>
                  <a:lnTo>
                    <a:pt x="4" y="113"/>
                  </a:lnTo>
                  <a:lnTo>
                    <a:pt x="29" y="113"/>
                  </a:lnTo>
                  <a:lnTo>
                    <a:pt x="16" y="103"/>
                  </a:lnTo>
                  <a:lnTo>
                    <a:pt x="2" y="76"/>
                  </a:lnTo>
                  <a:lnTo>
                    <a:pt x="0" y="58"/>
                  </a:lnTo>
                  <a:lnTo>
                    <a:pt x="2" y="44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20" y="11"/>
                  </a:lnTo>
                  <a:lnTo>
                    <a:pt x="30" y="5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1" y="0"/>
                  </a:lnTo>
                  <a:lnTo>
                    <a:pt x="177" y="0"/>
                  </a:lnTo>
                  <a:lnTo>
                    <a:pt x="177" y="30"/>
                  </a:lnTo>
                  <a:lnTo>
                    <a:pt x="72" y="30"/>
                  </a:lnTo>
                  <a:lnTo>
                    <a:pt x="55" y="30"/>
                  </a:lnTo>
                  <a:lnTo>
                    <a:pt x="45" y="33"/>
                  </a:lnTo>
                  <a:lnTo>
                    <a:pt x="36" y="37"/>
                  </a:lnTo>
                  <a:lnTo>
                    <a:pt x="30" y="44"/>
                  </a:lnTo>
                  <a:lnTo>
                    <a:pt x="26" y="54"/>
                  </a:lnTo>
                  <a:lnTo>
                    <a:pt x="26" y="64"/>
                  </a:lnTo>
                  <a:lnTo>
                    <a:pt x="27" y="83"/>
                  </a:lnTo>
                  <a:lnTo>
                    <a:pt x="38" y="97"/>
                  </a:lnTo>
                  <a:lnTo>
                    <a:pt x="45" y="103"/>
                  </a:lnTo>
                  <a:lnTo>
                    <a:pt x="66" y="110"/>
                  </a:lnTo>
                  <a:lnTo>
                    <a:pt x="82" y="110"/>
                  </a:lnTo>
                  <a:lnTo>
                    <a:pt x="177" y="110"/>
                  </a:lnTo>
                  <a:lnTo>
                    <a:pt x="177" y="14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8" name="Freeform 134">
              <a:extLst>
                <a:ext uri="{FF2B5EF4-FFF2-40B4-BE49-F238E27FC236}">
                  <a16:creationId xmlns:a16="http://schemas.microsoft.com/office/drawing/2014/main" id="{2DA36732-6AA6-4CD0-8162-A37F59643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6223001"/>
              <a:ext cx="95250" cy="79375"/>
            </a:xfrm>
            <a:custGeom>
              <a:avLst/>
              <a:gdLst>
                <a:gd name="T0" fmla="*/ 114 w 180"/>
                <a:gd name="T1" fmla="*/ 29 h 150"/>
                <a:gd name="T2" fmla="*/ 117 w 180"/>
                <a:gd name="T3" fmla="*/ 0 h 150"/>
                <a:gd name="T4" fmla="*/ 131 w 180"/>
                <a:gd name="T5" fmla="*/ 3 h 150"/>
                <a:gd name="T6" fmla="*/ 154 w 180"/>
                <a:gd name="T7" fmla="*/ 15 h 150"/>
                <a:gd name="T8" fmla="*/ 164 w 180"/>
                <a:gd name="T9" fmla="*/ 25 h 150"/>
                <a:gd name="T10" fmla="*/ 171 w 180"/>
                <a:gd name="T11" fmla="*/ 35 h 150"/>
                <a:gd name="T12" fmla="*/ 180 w 180"/>
                <a:gd name="T13" fmla="*/ 58 h 150"/>
                <a:gd name="T14" fmla="*/ 180 w 180"/>
                <a:gd name="T15" fmla="*/ 72 h 150"/>
                <a:gd name="T16" fmla="*/ 180 w 180"/>
                <a:gd name="T17" fmla="*/ 89 h 150"/>
                <a:gd name="T18" fmla="*/ 168 w 180"/>
                <a:gd name="T19" fmla="*/ 118 h 150"/>
                <a:gd name="T20" fmla="*/ 157 w 180"/>
                <a:gd name="T21" fmla="*/ 128 h 150"/>
                <a:gd name="T22" fmla="*/ 145 w 180"/>
                <a:gd name="T23" fmla="*/ 138 h 150"/>
                <a:gd name="T24" fmla="*/ 112 w 180"/>
                <a:gd name="T25" fmla="*/ 150 h 150"/>
                <a:gd name="T26" fmla="*/ 91 w 180"/>
                <a:gd name="T27" fmla="*/ 150 h 150"/>
                <a:gd name="T28" fmla="*/ 65 w 180"/>
                <a:gd name="T29" fmla="*/ 148 h 150"/>
                <a:gd name="T30" fmla="*/ 42 w 180"/>
                <a:gd name="T31" fmla="*/ 141 h 150"/>
                <a:gd name="T32" fmla="*/ 32 w 180"/>
                <a:gd name="T33" fmla="*/ 135 h 150"/>
                <a:gd name="T34" fmla="*/ 16 w 180"/>
                <a:gd name="T35" fmla="*/ 122 h 150"/>
                <a:gd name="T36" fmla="*/ 10 w 180"/>
                <a:gd name="T37" fmla="*/ 112 h 150"/>
                <a:gd name="T38" fmla="*/ 2 w 180"/>
                <a:gd name="T39" fmla="*/ 94 h 150"/>
                <a:gd name="T40" fmla="*/ 0 w 180"/>
                <a:gd name="T41" fmla="*/ 72 h 150"/>
                <a:gd name="T42" fmla="*/ 0 w 180"/>
                <a:gd name="T43" fmla="*/ 58 h 150"/>
                <a:gd name="T44" fmla="*/ 7 w 180"/>
                <a:gd name="T45" fmla="*/ 35 h 150"/>
                <a:gd name="T46" fmla="*/ 15 w 180"/>
                <a:gd name="T47" fmla="*/ 26 h 150"/>
                <a:gd name="T48" fmla="*/ 22 w 180"/>
                <a:gd name="T49" fmla="*/ 18 h 150"/>
                <a:gd name="T50" fmla="*/ 42 w 180"/>
                <a:gd name="T51" fmla="*/ 6 h 150"/>
                <a:gd name="T52" fmla="*/ 55 w 180"/>
                <a:gd name="T53" fmla="*/ 3 h 150"/>
                <a:gd name="T54" fmla="*/ 59 w 180"/>
                <a:gd name="T55" fmla="*/ 32 h 150"/>
                <a:gd name="T56" fmla="*/ 43 w 180"/>
                <a:gd name="T57" fmla="*/ 36 h 150"/>
                <a:gd name="T58" fmla="*/ 33 w 180"/>
                <a:gd name="T59" fmla="*/ 46 h 150"/>
                <a:gd name="T60" fmla="*/ 26 w 180"/>
                <a:gd name="T61" fmla="*/ 56 h 150"/>
                <a:gd name="T62" fmla="*/ 25 w 180"/>
                <a:gd name="T63" fmla="*/ 71 h 150"/>
                <a:gd name="T64" fmla="*/ 25 w 180"/>
                <a:gd name="T65" fmla="*/ 81 h 150"/>
                <a:gd name="T66" fmla="*/ 33 w 180"/>
                <a:gd name="T67" fmla="*/ 99 h 150"/>
                <a:gd name="T68" fmla="*/ 40 w 180"/>
                <a:gd name="T69" fmla="*/ 107 h 150"/>
                <a:gd name="T70" fmla="*/ 49 w 180"/>
                <a:gd name="T71" fmla="*/ 112 h 150"/>
                <a:gd name="T72" fmla="*/ 74 w 180"/>
                <a:gd name="T73" fmla="*/ 120 h 150"/>
                <a:gd name="T74" fmla="*/ 91 w 180"/>
                <a:gd name="T75" fmla="*/ 120 h 150"/>
                <a:gd name="T76" fmla="*/ 107 w 180"/>
                <a:gd name="T77" fmla="*/ 120 h 150"/>
                <a:gd name="T78" fmla="*/ 133 w 180"/>
                <a:gd name="T79" fmla="*/ 112 h 150"/>
                <a:gd name="T80" fmla="*/ 141 w 180"/>
                <a:gd name="T81" fmla="*/ 107 h 150"/>
                <a:gd name="T82" fmla="*/ 148 w 180"/>
                <a:gd name="T83" fmla="*/ 99 h 150"/>
                <a:gd name="T84" fmla="*/ 156 w 180"/>
                <a:gd name="T85" fmla="*/ 82 h 150"/>
                <a:gd name="T86" fmla="*/ 157 w 180"/>
                <a:gd name="T87" fmla="*/ 72 h 150"/>
                <a:gd name="T88" fmla="*/ 154 w 180"/>
                <a:gd name="T89" fmla="*/ 56 h 150"/>
                <a:gd name="T90" fmla="*/ 145 w 180"/>
                <a:gd name="T91" fmla="*/ 43 h 150"/>
                <a:gd name="T92" fmla="*/ 134 w 180"/>
                <a:gd name="T93" fmla="*/ 33 h 150"/>
                <a:gd name="T94" fmla="*/ 114 w 180"/>
                <a:gd name="T95" fmla="*/ 2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150">
                  <a:moveTo>
                    <a:pt x="114" y="29"/>
                  </a:moveTo>
                  <a:lnTo>
                    <a:pt x="117" y="0"/>
                  </a:lnTo>
                  <a:lnTo>
                    <a:pt x="131" y="3"/>
                  </a:lnTo>
                  <a:lnTo>
                    <a:pt x="154" y="15"/>
                  </a:lnTo>
                  <a:lnTo>
                    <a:pt x="164" y="25"/>
                  </a:lnTo>
                  <a:lnTo>
                    <a:pt x="171" y="35"/>
                  </a:lnTo>
                  <a:lnTo>
                    <a:pt x="180" y="58"/>
                  </a:lnTo>
                  <a:lnTo>
                    <a:pt x="180" y="72"/>
                  </a:lnTo>
                  <a:lnTo>
                    <a:pt x="180" y="89"/>
                  </a:lnTo>
                  <a:lnTo>
                    <a:pt x="168" y="118"/>
                  </a:lnTo>
                  <a:lnTo>
                    <a:pt x="157" y="128"/>
                  </a:lnTo>
                  <a:lnTo>
                    <a:pt x="145" y="138"/>
                  </a:lnTo>
                  <a:lnTo>
                    <a:pt x="112" y="150"/>
                  </a:lnTo>
                  <a:lnTo>
                    <a:pt x="91" y="150"/>
                  </a:lnTo>
                  <a:lnTo>
                    <a:pt x="65" y="148"/>
                  </a:lnTo>
                  <a:lnTo>
                    <a:pt x="42" y="141"/>
                  </a:lnTo>
                  <a:lnTo>
                    <a:pt x="32" y="135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2" y="94"/>
                  </a:lnTo>
                  <a:lnTo>
                    <a:pt x="0" y="72"/>
                  </a:lnTo>
                  <a:lnTo>
                    <a:pt x="0" y="58"/>
                  </a:lnTo>
                  <a:lnTo>
                    <a:pt x="7" y="35"/>
                  </a:lnTo>
                  <a:lnTo>
                    <a:pt x="15" y="26"/>
                  </a:lnTo>
                  <a:lnTo>
                    <a:pt x="22" y="18"/>
                  </a:lnTo>
                  <a:lnTo>
                    <a:pt x="42" y="6"/>
                  </a:lnTo>
                  <a:lnTo>
                    <a:pt x="55" y="3"/>
                  </a:lnTo>
                  <a:lnTo>
                    <a:pt x="59" y="32"/>
                  </a:lnTo>
                  <a:lnTo>
                    <a:pt x="43" y="36"/>
                  </a:lnTo>
                  <a:lnTo>
                    <a:pt x="33" y="46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5" y="81"/>
                  </a:lnTo>
                  <a:lnTo>
                    <a:pt x="33" y="99"/>
                  </a:lnTo>
                  <a:lnTo>
                    <a:pt x="40" y="107"/>
                  </a:lnTo>
                  <a:lnTo>
                    <a:pt x="49" y="112"/>
                  </a:lnTo>
                  <a:lnTo>
                    <a:pt x="74" y="120"/>
                  </a:lnTo>
                  <a:lnTo>
                    <a:pt x="91" y="120"/>
                  </a:lnTo>
                  <a:lnTo>
                    <a:pt x="107" y="120"/>
                  </a:lnTo>
                  <a:lnTo>
                    <a:pt x="133" y="112"/>
                  </a:lnTo>
                  <a:lnTo>
                    <a:pt x="141" y="107"/>
                  </a:lnTo>
                  <a:lnTo>
                    <a:pt x="148" y="99"/>
                  </a:lnTo>
                  <a:lnTo>
                    <a:pt x="156" y="82"/>
                  </a:lnTo>
                  <a:lnTo>
                    <a:pt x="157" y="72"/>
                  </a:lnTo>
                  <a:lnTo>
                    <a:pt x="154" y="56"/>
                  </a:lnTo>
                  <a:lnTo>
                    <a:pt x="145" y="43"/>
                  </a:lnTo>
                  <a:lnTo>
                    <a:pt x="134" y="33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9" name="Freeform 135">
              <a:extLst>
                <a:ext uri="{FF2B5EF4-FFF2-40B4-BE49-F238E27FC236}">
                  <a16:creationId xmlns:a16="http://schemas.microsoft.com/office/drawing/2014/main" id="{998D35C7-CF33-49AC-9BA4-90913C6CE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6130926"/>
              <a:ext cx="95250" cy="84138"/>
            </a:xfrm>
            <a:custGeom>
              <a:avLst/>
              <a:gdLst>
                <a:gd name="T0" fmla="*/ 121 w 180"/>
                <a:gd name="T1" fmla="*/ 31 h 158"/>
                <a:gd name="T2" fmla="*/ 125 w 180"/>
                <a:gd name="T3" fmla="*/ 1 h 158"/>
                <a:gd name="T4" fmla="*/ 137 w 180"/>
                <a:gd name="T5" fmla="*/ 4 h 158"/>
                <a:gd name="T6" fmla="*/ 158 w 180"/>
                <a:gd name="T7" fmla="*/ 18 h 158"/>
                <a:gd name="T8" fmla="*/ 166 w 180"/>
                <a:gd name="T9" fmla="*/ 27 h 158"/>
                <a:gd name="T10" fmla="*/ 173 w 180"/>
                <a:gd name="T11" fmla="*/ 37 h 158"/>
                <a:gd name="T12" fmla="*/ 180 w 180"/>
                <a:gd name="T13" fmla="*/ 61 h 158"/>
                <a:gd name="T14" fmla="*/ 180 w 180"/>
                <a:gd name="T15" fmla="*/ 76 h 158"/>
                <a:gd name="T16" fmla="*/ 180 w 180"/>
                <a:gd name="T17" fmla="*/ 94 h 158"/>
                <a:gd name="T18" fmla="*/ 168 w 180"/>
                <a:gd name="T19" fmla="*/ 125 h 158"/>
                <a:gd name="T20" fmla="*/ 157 w 180"/>
                <a:gd name="T21" fmla="*/ 136 h 158"/>
                <a:gd name="T22" fmla="*/ 144 w 180"/>
                <a:gd name="T23" fmla="*/ 146 h 158"/>
                <a:gd name="T24" fmla="*/ 112 w 180"/>
                <a:gd name="T25" fmla="*/ 158 h 158"/>
                <a:gd name="T26" fmla="*/ 92 w 180"/>
                <a:gd name="T27" fmla="*/ 158 h 158"/>
                <a:gd name="T28" fmla="*/ 71 w 180"/>
                <a:gd name="T29" fmla="*/ 158 h 158"/>
                <a:gd name="T30" fmla="*/ 38 w 180"/>
                <a:gd name="T31" fmla="*/ 146 h 158"/>
                <a:gd name="T32" fmla="*/ 25 w 180"/>
                <a:gd name="T33" fmla="*/ 136 h 158"/>
                <a:gd name="T34" fmla="*/ 13 w 180"/>
                <a:gd name="T35" fmla="*/ 125 h 158"/>
                <a:gd name="T36" fmla="*/ 2 w 180"/>
                <a:gd name="T37" fmla="*/ 94 h 158"/>
                <a:gd name="T38" fmla="*/ 0 w 180"/>
                <a:gd name="T39" fmla="*/ 77 h 158"/>
                <a:gd name="T40" fmla="*/ 2 w 180"/>
                <a:gd name="T41" fmla="*/ 61 h 158"/>
                <a:gd name="T42" fmla="*/ 13 w 180"/>
                <a:gd name="T43" fmla="*/ 33 h 158"/>
                <a:gd name="T44" fmla="*/ 23 w 180"/>
                <a:gd name="T45" fmla="*/ 21 h 158"/>
                <a:gd name="T46" fmla="*/ 36 w 180"/>
                <a:gd name="T47" fmla="*/ 11 h 158"/>
                <a:gd name="T48" fmla="*/ 69 w 180"/>
                <a:gd name="T49" fmla="*/ 1 h 158"/>
                <a:gd name="T50" fmla="*/ 89 w 180"/>
                <a:gd name="T51" fmla="*/ 0 h 158"/>
                <a:gd name="T52" fmla="*/ 94 w 180"/>
                <a:gd name="T53" fmla="*/ 0 h 158"/>
                <a:gd name="T54" fmla="*/ 98 w 180"/>
                <a:gd name="T55" fmla="*/ 0 h 158"/>
                <a:gd name="T56" fmla="*/ 98 w 180"/>
                <a:gd name="T57" fmla="*/ 127 h 158"/>
                <a:gd name="T58" fmla="*/ 111 w 180"/>
                <a:gd name="T59" fmla="*/ 126 h 158"/>
                <a:gd name="T60" fmla="*/ 133 w 180"/>
                <a:gd name="T61" fmla="*/ 119 h 158"/>
                <a:gd name="T62" fmla="*/ 141 w 180"/>
                <a:gd name="T63" fmla="*/ 112 h 158"/>
                <a:gd name="T64" fmla="*/ 148 w 180"/>
                <a:gd name="T65" fmla="*/ 104 h 158"/>
                <a:gd name="T66" fmla="*/ 156 w 180"/>
                <a:gd name="T67" fmla="*/ 87 h 158"/>
                <a:gd name="T68" fmla="*/ 157 w 180"/>
                <a:gd name="T69" fmla="*/ 76 h 158"/>
                <a:gd name="T70" fmla="*/ 156 w 180"/>
                <a:gd name="T71" fmla="*/ 61 h 158"/>
                <a:gd name="T72" fmla="*/ 148 w 180"/>
                <a:gd name="T73" fmla="*/ 48 h 158"/>
                <a:gd name="T74" fmla="*/ 138 w 180"/>
                <a:gd name="T75" fmla="*/ 38 h 158"/>
                <a:gd name="T76" fmla="*/ 121 w 180"/>
                <a:gd name="T77" fmla="*/ 31 h 158"/>
                <a:gd name="T78" fmla="*/ 74 w 180"/>
                <a:gd name="T79" fmla="*/ 126 h 158"/>
                <a:gd name="T80" fmla="*/ 74 w 180"/>
                <a:gd name="T81" fmla="*/ 30 h 158"/>
                <a:gd name="T82" fmla="*/ 53 w 180"/>
                <a:gd name="T83" fmla="*/ 34 h 158"/>
                <a:gd name="T84" fmla="*/ 40 w 180"/>
                <a:gd name="T85" fmla="*/ 41 h 158"/>
                <a:gd name="T86" fmla="*/ 33 w 180"/>
                <a:gd name="T87" fmla="*/ 48 h 158"/>
                <a:gd name="T88" fmla="*/ 25 w 180"/>
                <a:gd name="T89" fmla="*/ 67 h 158"/>
                <a:gd name="T90" fmla="*/ 25 w 180"/>
                <a:gd name="T91" fmla="*/ 77 h 158"/>
                <a:gd name="T92" fmla="*/ 25 w 180"/>
                <a:gd name="T93" fmla="*/ 87 h 158"/>
                <a:gd name="T94" fmla="*/ 32 w 180"/>
                <a:gd name="T95" fmla="*/ 104 h 158"/>
                <a:gd name="T96" fmla="*/ 38 w 180"/>
                <a:gd name="T97" fmla="*/ 112 h 158"/>
                <a:gd name="T98" fmla="*/ 45 w 180"/>
                <a:gd name="T99" fmla="*/ 117 h 158"/>
                <a:gd name="T100" fmla="*/ 63 w 180"/>
                <a:gd name="T101" fmla="*/ 125 h 158"/>
                <a:gd name="T102" fmla="*/ 74 w 180"/>
                <a:gd name="T103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58">
                  <a:moveTo>
                    <a:pt x="121" y="31"/>
                  </a:moveTo>
                  <a:lnTo>
                    <a:pt x="125" y="1"/>
                  </a:lnTo>
                  <a:lnTo>
                    <a:pt x="137" y="4"/>
                  </a:lnTo>
                  <a:lnTo>
                    <a:pt x="158" y="18"/>
                  </a:lnTo>
                  <a:lnTo>
                    <a:pt x="166" y="27"/>
                  </a:lnTo>
                  <a:lnTo>
                    <a:pt x="173" y="37"/>
                  </a:lnTo>
                  <a:lnTo>
                    <a:pt x="180" y="61"/>
                  </a:lnTo>
                  <a:lnTo>
                    <a:pt x="180" y="76"/>
                  </a:lnTo>
                  <a:lnTo>
                    <a:pt x="180" y="94"/>
                  </a:lnTo>
                  <a:lnTo>
                    <a:pt x="168" y="125"/>
                  </a:lnTo>
                  <a:lnTo>
                    <a:pt x="157" y="136"/>
                  </a:lnTo>
                  <a:lnTo>
                    <a:pt x="144" y="146"/>
                  </a:lnTo>
                  <a:lnTo>
                    <a:pt x="112" y="158"/>
                  </a:lnTo>
                  <a:lnTo>
                    <a:pt x="92" y="158"/>
                  </a:lnTo>
                  <a:lnTo>
                    <a:pt x="71" y="158"/>
                  </a:lnTo>
                  <a:lnTo>
                    <a:pt x="38" y="146"/>
                  </a:lnTo>
                  <a:lnTo>
                    <a:pt x="25" y="136"/>
                  </a:lnTo>
                  <a:lnTo>
                    <a:pt x="13" y="125"/>
                  </a:lnTo>
                  <a:lnTo>
                    <a:pt x="2" y="94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98" y="127"/>
                  </a:lnTo>
                  <a:lnTo>
                    <a:pt x="111" y="126"/>
                  </a:lnTo>
                  <a:lnTo>
                    <a:pt x="133" y="119"/>
                  </a:lnTo>
                  <a:lnTo>
                    <a:pt x="141" y="112"/>
                  </a:lnTo>
                  <a:lnTo>
                    <a:pt x="148" y="104"/>
                  </a:lnTo>
                  <a:lnTo>
                    <a:pt x="156" y="87"/>
                  </a:lnTo>
                  <a:lnTo>
                    <a:pt x="157" y="76"/>
                  </a:lnTo>
                  <a:lnTo>
                    <a:pt x="156" y="61"/>
                  </a:lnTo>
                  <a:lnTo>
                    <a:pt x="148" y="48"/>
                  </a:lnTo>
                  <a:lnTo>
                    <a:pt x="138" y="38"/>
                  </a:lnTo>
                  <a:lnTo>
                    <a:pt x="121" y="31"/>
                  </a:lnTo>
                  <a:close/>
                  <a:moveTo>
                    <a:pt x="74" y="126"/>
                  </a:moveTo>
                  <a:lnTo>
                    <a:pt x="74" y="30"/>
                  </a:lnTo>
                  <a:lnTo>
                    <a:pt x="53" y="34"/>
                  </a:lnTo>
                  <a:lnTo>
                    <a:pt x="40" y="41"/>
                  </a:lnTo>
                  <a:lnTo>
                    <a:pt x="33" y="48"/>
                  </a:lnTo>
                  <a:lnTo>
                    <a:pt x="25" y="67"/>
                  </a:lnTo>
                  <a:lnTo>
                    <a:pt x="25" y="77"/>
                  </a:lnTo>
                  <a:lnTo>
                    <a:pt x="25" y="87"/>
                  </a:lnTo>
                  <a:lnTo>
                    <a:pt x="32" y="104"/>
                  </a:lnTo>
                  <a:lnTo>
                    <a:pt x="38" y="112"/>
                  </a:lnTo>
                  <a:lnTo>
                    <a:pt x="45" y="117"/>
                  </a:lnTo>
                  <a:lnTo>
                    <a:pt x="63" y="125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0" name="Freeform 136">
              <a:extLst>
                <a:ext uri="{FF2B5EF4-FFF2-40B4-BE49-F238E27FC236}">
                  <a16:creationId xmlns:a16="http://schemas.microsoft.com/office/drawing/2014/main" id="{1640E864-5F70-4579-A664-B8BEC7699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6027738"/>
              <a:ext cx="125413" cy="44450"/>
            </a:xfrm>
            <a:custGeom>
              <a:avLst/>
              <a:gdLst>
                <a:gd name="T0" fmla="*/ 206 w 235"/>
                <a:gd name="T1" fmla="*/ 5 h 84"/>
                <a:gd name="T2" fmla="*/ 232 w 235"/>
                <a:gd name="T3" fmla="*/ 0 h 84"/>
                <a:gd name="T4" fmla="*/ 235 w 235"/>
                <a:gd name="T5" fmla="*/ 12 h 84"/>
                <a:gd name="T6" fmla="*/ 235 w 235"/>
                <a:gd name="T7" fmla="*/ 22 h 84"/>
                <a:gd name="T8" fmla="*/ 235 w 235"/>
                <a:gd name="T9" fmla="*/ 36 h 84"/>
                <a:gd name="T10" fmla="*/ 230 w 235"/>
                <a:gd name="T11" fmla="*/ 46 h 84"/>
                <a:gd name="T12" fmla="*/ 224 w 235"/>
                <a:gd name="T13" fmla="*/ 55 h 84"/>
                <a:gd name="T14" fmla="*/ 217 w 235"/>
                <a:gd name="T15" fmla="*/ 59 h 84"/>
                <a:gd name="T16" fmla="*/ 206 w 235"/>
                <a:gd name="T17" fmla="*/ 62 h 84"/>
                <a:gd name="T18" fmla="*/ 181 w 235"/>
                <a:gd name="T19" fmla="*/ 62 h 84"/>
                <a:gd name="T20" fmla="*/ 83 w 235"/>
                <a:gd name="T21" fmla="*/ 62 h 84"/>
                <a:gd name="T22" fmla="*/ 83 w 235"/>
                <a:gd name="T23" fmla="*/ 84 h 84"/>
                <a:gd name="T24" fmla="*/ 60 w 235"/>
                <a:gd name="T25" fmla="*/ 84 h 84"/>
                <a:gd name="T26" fmla="*/ 60 w 235"/>
                <a:gd name="T27" fmla="*/ 62 h 84"/>
                <a:gd name="T28" fmla="*/ 17 w 235"/>
                <a:gd name="T29" fmla="*/ 62 h 84"/>
                <a:gd name="T30" fmla="*/ 0 w 235"/>
                <a:gd name="T31" fmla="*/ 33 h 84"/>
                <a:gd name="T32" fmla="*/ 60 w 235"/>
                <a:gd name="T33" fmla="*/ 33 h 84"/>
                <a:gd name="T34" fmla="*/ 60 w 235"/>
                <a:gd name="T35" fmla="*/ 5 h 84"/>
                <a:gd name="T36" fmla="*/ 83 w 235"/>
                <a:gd name="T37" fmla="*/ 5 h 84"/>
                <a:gd name="T38" fmla="*/ 83 w 235"/>
                <a:gd name="T39" fmla="*/ 33 h 84"/>
                <a:gd name="T40" fmla="*/ 184 w 235"/>
                <a:gd name="T41" fmla="*/ 33 h 84"/>
                <a:gd name="T42" fmla="*/ 194 w 235"/>
                <a:gd name="T43" fmla="*/ 33 h 84"/>
                <a:gd name="T44" fmla="*/ 200 w 235"/>
                <a:gd name="T45" fmla="*/ 32 h 84"/>
                <a:gd name="T46" fmla="*/ 203 w 235"/>
                <a:gd name="T47" fmla="*/ 31 h 84"/>
                <a:gd name="T48" fmla="*/ 206 w 235"/>
                <a:gd name="T49" fmla="*/ 28 h 84"/>
                <a:gd name="T50" fmla="*/ 207 w 235"/>
                <a:gd name="T51" fmla="*/ 23 h 84"/>
                <a:gd name="T52" fmla="*/ 207 w 235"/>
                <a:gd name="T53" fmla="*/ 18 h 84"/>
                <a:gd name="T54" fmla="*/ 207 w 235"/>
                <a:gd name="T55" fmla="*/ 12 h 84"/>
                <a:gd name="T56" fmla="*/ 206 w 235"/>
                <a:gd name="T57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5" h="84">
                  <a:moveTo>
                    <a:pt x="206" y="5"/>
                  </a:moveTo>
                  <a:lnTo>
                    <a:pt x="232" y="0"/>
                  </a:lnTo>
                  <a:lnTo>
                    <a:pt x="235" y="12"/>
                  </a:lnTo>
                  <a:lnTo>
                    <a:pt x="235" y="22"/>
                  </a:lnTo>
                  <a:lnTo>
                    <a:pt x="235" y="36"/>
                  </a:lnTo>
                  <a:lnTo>
                    <a:pt x="230" y="46"/>
                  </a:lnTo>
                  <a:lnTo>
                    <a:pt x="224" y="55"/>
                  </a:lnTo>
                  <a:lnTo>
                    <a:pt x="217" y="59"/>
                  </a:lnTo>
                  <a:lnTo>
                    <a:pt x="206" y="62"/>
                  </a:lnTo>
                  <a:lnTo>
                    <a:pt x="181" y="62"/>
                  </a:lnTo>
                  <a:lnTo>
                    <a:pt x="83" y="62"/>
                  </a:lnTo>
                  <a:lnTo>
                    <a:pt x="83" y="84"/>
                  </a:lnTo>
                  <a:lnTo>
                    <a:pt x="60" y="84"/>
                  </a:lnTo>
                  <a:lnTo>
                    <a:pt x="60" y="62"/>
                  </a:lnTo>
                  <a:lnTo>
                    <a:pt x="17" y="62"/>
                  </a:lnTo>
                  <a:lnTo>
                    <a:pt x="0" y="33"/>
                  </a:lnTo>
                  <a:lnTo>
                    <a:pt x="60" y="33"/>
                  </a:lnTo>
                  <a:lnTo>
                    <a:pt x="60" y="5"/>
                  </a:lnTo>
                  <a:lnTo>
                    <a:pt x="83" y="5"/>
                  </a:lnTo>
                  <a:lnTo>
                    <a:pt x="83" y="33"/>
                  </a:lnTo>
                  <a:lnTo>
                    <a:pt x="184" y="33"/>
                  </a:lnTo>
                  <a:lnTo>
                    <a:pt x="194" y="33"/>
                  </a:lnTo>
                  <a:lnTo>
                    <a:pt x="200" y="32"/>
                  </a:lnTo>
                  <a:lnTo>
                    <a:pt x="203" y="31"/>
                  </a:lnTo>
                  <a:lnTo>
                    <a:pt x="206" y="28"/>
                  </a:lnTo>
                  <a:lnTo>
                    <a:pt x="207" y="23"/>
                  </a:lnTo>
                  <a:lnTo>
                    <a:pt x="207" y="18"/>
                  </a:lnTo>
                  <a:lnTo>
                    <a:pt x="207" y="12"/>
                  </a:lnTo>
                  <a:lnTo>
                    <a:pt x="206" y="5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1" name="Freeform 137">
              <a:extLst>
                <a:ext uri="{FF2B5EF4-FFF2-40B4-BE49-F238E27FC236}">
                  <a16:creationId xmlns:a16="http://schemas.microsoft.com/office/drawing/2014/main" id="{13B33960-CE70-45FE-9939-D70B7B7AF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5999163"/>
              <a:ext cx="127000" cy="15875"/>
            </a:xfrm>
            <a:custGeom>
              <a:avLst/>
              <a:gdLst>
                <a:gd name="T0" fmla="*/ 35 w 239"/>
                <a:gd name="T1" fmla="*/ 30 h 30"/>
                <a:gd name="T2" fmla="*/ 0 w 239"/>
                <a:gd name="T3" fmla="*/ 30 h 30"/>
                <a:gd name="T4" fmla="*/ 0 w 239"/>
                <a:gd name="T5" fmla="*/ 0 h 30"/>
                <a:gd name="T6" fmla="*/ 35 w 239"/>
                <a:gd name="T7" fmla="*/ 0 h 30"/>
                <a:gd name="T8" fmla="*/ 35 w 239"/>
                <a:gd name="T9" fmla="*/ 30 h 30"/>
                <a:gd name="T10" fmla="*/ 239 w 239"/>
                <a:gd name="T11" fmla="*/ 30 h 30"/>
                <a:gd name="T12" fmla="*/ 66 w 239"/>
                <a:gd name="T13" fmla="*/ 30 h 30"/>
                <a:gd name="T14" fmla="*/ 66 w 239"/>
                <a:gd name="T15" fmla="*/ 0 h 30"/>
                <a:gd name="T16" fmla="*/ 239 w 239"/>
                <a:gd name="T17" fmla="*/ 0 h 30"/>
                <a:gd name="T18" fmla="*/ 239 w 239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0">
                  <a:moveTo>
                    <a:pt x="35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30"/>
                  </a:lnTo>
                  <a:close/>
                  <a:moveTo>
                    <a:pt x="239" y="30"/>
                  </a:moveTo>
                  <a:lnTo>
                    <a:pt x="66" y="30"/>
                  </a:lnTo>
                  <a:lnTo>
                    <a:pt x="66" y="0"/>
                  </a:lnTo>
                  <a:lnTo>
                    <a:pt x="239" y="0"/>
                  </a:lnTo>
                  <a:lnTo>
                    <a:pt x="239" y="30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2" name="Freeform 138">
              <a:extLst>
                <a:ext uri="{FF2B5EF4-FFF2-40B4-BE49-F238E27FC236}">
                  <a16:creationId xmlns:a16="http://schemas.microsoft.com/office/drawing/2014/main" id="{1BE35FDE-2D21-426A-9214-8A827BF1F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851526"/>
              <a:ext cx="93663" cy="123825"/>
            </a:xfrm>
            <a:custGeom>
              <a:avLst/>
              <a:gdLst>
                <a:gd name="T0" fmla="*/ 177 w 177"/>
                <a:gd name="T1" fmla="*/ 232 h 232"/>
                <a:gd name="T2" fmla="*/ 4 w 177"/>
                <a:gd name="T3" fmla="*/ 232 h 232"/>
                <a:gd name="T4" fmla="*/ 4 w 177"/>
                <a:gd name="T5" fmla="*/ 206 h 232"/>
                <a:gd name="T6" fmla="*/ 29 w 177"/>
                <a:gd name="T7" fmla="*/ 206 h 232"/>
                <a:gd name="T8" fmla="*/ 16 w 177"/>
                <a:gd name="T9" fmla="*/ 198 h 232"/>
                <a:gd name="T10" fmla="*/ 7 w 177"/>
                <a:gd name="T11" fmla="*/ 185 h 232"/>
                <a:gd name="T12" fmla="*/ 2 w 177"/>
                <a:gd name="T13" fmla="*/ 172 h 232"/>
                <a:gd name="T14" fmla="*/ 0 w 177"/>
                <a:gd name="T15" fmla="*/ 155 h 232"/>
                <a:gd name="T16" fmla="*/ 2 w 177"/>
                <a:gd name="T17" fmla="*/ 138 h 232"/>
                <a:gd name="T18" fmla="*/ 9 w 177"/>
                <a:gd name="T19" fmla="*/ 123 h 232"/>
                <a:gd name="T20" fmla="*/ 17 w 177"/>
                <a:gd name="T21" fmla="*/ 113 h 232"/>
                <a:gd name="T22" fmla="*/ 30 w 177"/>
                <a:gd name="T23" fmla="*/ 106 h 232"/>
                <a:gd name="T24" fmla="*/ 16 w 177"/>
                <a:gd name="T25" fmla="*/ 96 h 232"/>
                <a:gd name="T26" fmla="*/ 2 w 177"/>
                <a:gd name="T27" fmla="*/ 69 h 232"/>
                <a:gd name="T28" fmla="*/ 0 w 177"/>
                <a:gd name="T29" fmla="*/ 53 h 232"/>
                <a:gd name="T30" fmla="*/ 0 w 177"/>
                <a:gd name="T31" fmla="*/ 41 h 232"/>
                <a:gd name="T32" fmla="*/ 7 w 177"/>
                <a:gd name="T33" fmla="*/ 21 h 232"/>
                <a:gd name="T34" fmla="*/ 15 w 177"/>
                <a:gd name="T35" fmla="*/ 14 h 232"/>
                <a:gd name="T36" fmla="*/ 22 w 177"/>
                <a:gd name="T37" fmla="*/ 7 h 232"/>
                <a:gd name="T38" fmla="*/ 45 w 177"/>
                <a:gd name="T39" fmla="*/ 1 h 232"/>
                <a:gd name="T40" fmla="*/ 58 w 177"/>
                <a:gd name="T41" fmla="*/ 0 h 232"/>
                <a:gd name="T42" fmla="*/ 177 w 177"/>
                <a:gd name="T43" fmla="*/ 0 h 232"/>
                <a:gd name="T44" fmla="*/ 177 w 177"/>
                <a:gd name="T45" fmla="*/ 28 h 232"/>
                <a:gd name="T46" fmla="*/ 68 w 177"/>
                <a:gd name="T47" fmla="*/ 28 h 232"/>
                <a:gd name="T48" fmla="*/ 52 w 177"/>
                <a:gd name="T49" fmla="*/ 30 h 232"/>
                <a:gd name="T50" fmla="*/ 43 w 177"/>
                <a:gd name="T51" fmla="*/ 31 h 232"/>
                <a:gd name="T52" fmla="*/ 36 w 177"/>
                <a:gd name="T53" fmla="*/ 36 h 232"/>
                <a:gd name="T54" fmla="*/ 30 w 177"/>
                <a:gd name="T55" fmla="*/ 43 h 232"/>
                <a:gd name="T56" fmla="*/ 26 w 177"/>
                <a:gd name="T57" fmla="*/ 50 h 232"/>
                <a:gd name="T58" fmla="*/ 26 w 177"/>
                <a:gd name="T59" fmla="*/ 60 h 232"/>
                <a:gd name="T60" fmla="*/ 26 w 177"/>
                <a:gd name="T61" fmla="*/ 69 h 232"/>
                <a:gd name="T62" fmla="*/ 32 w 177"/>
                <a:gd name="T63" fmla="*/ 83 h 232"/>
                <a:gd name="T64" fmla="*/ 38 w 177"/>
                <a:gd name="T65" fmla="*/ 90 h 232"/>
                <a:gd name="T66" fmla="*/ 45 w 177"/>
                <a:gd name="T67" fmla="*/ 94 h 232"/>
                <a:gd name="T68" fmla="*/ 63 w 177"/>
                <a:gd name="T69" fmla="*/ 102 h 232"/>
                <a:gd name="T70" fmla="*/ 76 w 177"/>
                <a:gd name="T71" fmla="*/ 102 h 232"/>
                <a:gd name="T72" fmla="*/ 177 w 177"/>
                <a:gd name="T73" fmla="*/ 102 h 232"/>
                <a:gd name="T74" fmla="*/ 177 w 177"/>
                <a:gd name="T75" fmla="*/ 130 h 232"/>
                <a:gd name="T76" fmla="*/ 65 w 177"/>
                <a:gd name="T77" fmla="*/ 130 h 232"/>
                <a:gd name="T78" fmla="*/ 46 w 177"/>
                <a:gd name="T79" fmla="*/ 132 h 232"/>
                <a:gd name="T80" fmla="*/ 35 w 177"/>
                <a:gd name="T81" fmla="*/ 138 h 232"/>
                <a:gd name="T82" fmla="*/ 27 w 177"/>
                <a:gd name="T83" fmla="*/ 146 h 232"/>
                <a:gd name="T84" fmla="*/ 26 w 177"/>
                <a:gd name="T85" fmla="*/ 162 h 232"/>
                <a:gd name="T86" fmla="*/ 26 w 177"/>
                <a:gd name="T87" fmla="*/ 173 h 232"/>
                <a:gd name="T88" fmla="*/ 32 w 177"/>
                <a:gd name="T89" fmla="*/ 183 h 232"/>
                <a:gd name="T90" fmla="*/ 39 w 177"/>
                <a:gd name="T91" fmla="*/ 194 h 232"/>
                <a:gd name="T92" fmla="*/ 50 w 177"/>
                <a:gd name="T93" fmla="*/ 199 h 232"/>
                <a:gd name="T94" fmla="*/ 65 w 177"/>
                <a:gd name="T95" fmla="*/ 204 h 232"/>
                <a:gd name="T96" fmla="*/ 86 w 177"/>
                <a:gd name="T97" fmla="*/ 204 h 232"/>
                <a:gd name="T98" fmla="*/ 177 w 177"/>
                <a:gd name="T99" fmla="*/ 204 h 232"/>
                <a:gd name="T100" fmla="*/ 177 w 177"/>
                <a:gd name="T10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232">
                  <a:moveTo>
                    <a:pt x="177" y="232"/>
                  </a:moveTo>
                  <a:lnTo>
                    <a:pt x="4" y="232"/>
                  </a:lnTo>
                  <a:lnTo>
                    <a:pt x="4" y="206"/>
                  </a:lnTo>
                  <a:lnTo>
                    <a:pt x="29" y="206"/>
                  </a:lnTo>
                  <a:lnTo>
                    <a:pt x="16" y="198"/>
                  </a:lnTo>
                  <a:lnTo>
                    <a:pt x="7" y="185"/>
                  </a:lnTo>
                  <a:lnTo>
                    <a:pt x="2" y="172"/>
                  </a:lnTo>
                  <a:lnTo>
                    <a:pt x="0" y="155"/>
                  </a:lnTo>
                  <a:lnTo>
                    <a:pt x="2" y="138"/>
                  </a:lnTo>
                  <a:lnTo>
                    <a:pt x="9" y="123"/>
                  </a:lnTo>
                  <a:lnTo>
                    <a:pt x="17" y="113"/>
                  </a:lnTo>
                  <a:lnTo>
                    <a:pt x="30" y="106"/>
                  </a:lnTo>
                  <a:lnTo>
                    <a:pt x="16" y="96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0" y="41"/>
                  </a:lnTo>
                  <a:lnTo>
                    <a:pt x="7" y="21"/>
                  </a:lnTo>
                  <a:lnTo>
                    <a:pt x="15" y="14"/>
                  </a:lnTo>
                  <a:lnTo>
                    <a:pt x="22" y="7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177" y="0"/>
                  </a:lnTo>
                  <a:lnTo>
                    <a:pt x="177" y="28"/>
                  </a:lnTo>
                  <a:lnTo>
                    <a:pt x="68" y="28"/>
                  </a:lnTo>
                  <a:lnTo>
                    <a:pt x="52" y="30"/>
                  </a:lnTo>
                  <a:lnTo>
                    <a:pt x="43" y="31"/>
                  </a:lnTo>
                  <a:lnTo>
                    <a:pt x="36" y="36"/>
                  </a:lnTo>
                  <a:lnTo>
                    <a:pt x="30" y="43"/>
                  </a:lnTo>
                  <a:lnTo>
                    <a:pt x="26" y="50"/>
                  </a:lnTo>
                  <a:lnTo>
                    <a:pt x="26" y="60"/>
                  </a:lnTo>
                  <a:lnTo>
                    <a:pt x="26" y="69"/>
                  </a:lnTo>
                  <a:lnTo>
                    <a:pt x="32" y="83"/>
                  </a:lnTo>
                  <a:lnTo>
                    <a:pt x="38" y="90"/>
                  </a:lnTo>
                  <a:lnTo>
                    <a:pt x="45" y="94"/>
                  </a:lnTo>
                  <a:lnTo>
                    <a:pt x="63" y="102"/>
                  </a:lnTo>
                  <a:lnTo>
                    <a:pt x="76" y="102"/>
                  </a:lnTo>
                  <a:lnTo>
                    <a:pt x="177" y="102"/>
                  </a:lnTo>
                  <a:lnTo>
                    <a:pt x="177" y="130"/>
                  </a:lnTo>
                  <a:lnTo>
                    <a:pt x="65" y="130"/>
                  </a:lnTo>
                  <a:lnTo>
                    <a:pt x="46" y="132"/>
                  </a:lnTo>
                  <a:lnTo>
                    <a:pt x="35" y="138"/>
                  </a:lnTo>
                  <a:lnTo>
                    <a:pt x="27" y="146"/>
                  </a:lnTo>
                  <a:lnTo>
                    <a:pt x="26" y="162"/>
                  </a:lnTo>
                  <a:lnTo>
                    <a:pt x="26" y="173"/>
                  </a:lnTo>
                  <a:lnTo>
                    <a:pt x="32" y="183"/>
                  </a:lnTo>
                  <a:lnTo>
                    <a:pt x="39" y="194"/>
                  </a:lnTo>
                  <a:lnTo>
                    <a:pt x="50" y="199"/>
                  </a:lnTo>
                  <a:lnTo>
                    <a:pt x="65" y="204"/>
                  </a:lnTo>
                  <a:lnTo>
                    <a:pt x="86" y="204"/>
                  </a:lnTo>
                  <a:lnTo>
                    <a:pt x="177" y="204"/>
                  </a:lnTo>
                  <a:lnTo>
                    <a:pt x="177" y="23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3" name="Freeform 139">
              <a:extLst>
                <a:ext uri="{FF2B5EF4-FFF2-40B4-BE49-F238E27FC236}">
                  <a16:creationId xmlns:a16="http://schemas.microsoft.com/office/drawing/2014/main" id="{5B04394A-66A8-4D4B-8B23-9E678FF39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5749926"/>
              <a:ext cx="95250" cy="84138"/>
            </a:xfrm>
            <a:custGeom>
              <a:avLst/>
              <a:gdLst>
                <a:gd name="T0" fmla="*/ 121 w 180"/>
                <a:gd name="T1" fmla="*/ 32 h 160"/>
                <a:gd name="T2" fmla="*/ 125 w 180"/>
                <a:gd name="T3" fmla="*/ 2 h 160"/>
                <a:gd name="T4" fmla="*/ 137 w 180"/>
                <a:gd name="T5" fmla="*/ 6 h 160"/>
                <a:gd name="T6" fmla="*/ 158 w 180"/>
                <a:gd name="T7" fmla="*/ 19 h 160"/>
                <a:gd name="T8" fmla="*/ 166 w 180"/>
                <a:gd name="T9" fmla="*/ 28 h 160"/>
                <a:gd name="T10" fmla="*/ 173 w 180"/>
                <a:gd name="T11" fmla="*/ 38 h 160"/>
                <a:gd name="T12" fmla="*/ 180 w 180"/>
                <a:gd name="T13" fmla="*/ 63 h 160"/>
                <a:gd name="T14" fmla="*/ 180 w 180"/>
                <a:gd name="T15" fmla="*/ 78 h 160"/>
                <a:gd name="T16" fmla="*/ 180 w 180"/>
                <a:gd name="T17" fmla="*/ 95 h 160"/>
                <a:gd name="T18" fmla="*/ 168 w 180"/>
                <a:gd name="T19" fmla="*/ 125 h 160"/>
                <a:gd name="T20" fmla="*/ 157 w 180"/>
                <a:gd name="T21" fmla="*/ 137 h 160"/>
                <a:gd name="T22" fmla="*/ 144 w 180"/>
                <a:gd name="T23" fmla="*/ 148 h 160"/>
                <a:gd name="T24" fmla="*/ 112 w 180"/>
                <a:gd name="T25" fmla="*/ 158 h 160"/>
                <a:gd name="T26" fmla="*/ 92 w 180"/>
                <a:gd name="T27" fmla="*/ 160 h 160"/>
                <a:gd name="T28" fmla="*/ 71 w 180"/>
                <a:gd name="T29" fmla="*/ 158 h 160"/>
                <a:gd name="T30" fmla="*/ 38 w 180"/>
                <a:gd name="T31" fmla="*/ 147 h 160"/>
                <a:gd name="T32" fmla="*/ 25 w 180"/>
                <a:gd name="T33" fmla="*/ 137 h 160"/>
                <a:gd name="T34" fmla="*/ 13 w 180"/>
                <a:gd name="T35" fmla="*/ 125 h 160"/>
                <a:gd name="T36" fmla="*/ 2 w 180"/>
                <a:gd name="T37" fmla="*/ 97 h 160"/>
                <a:gd name="T38" fmla="*/ 0 w 180"/>
                <a:gd name="T39" fmla="*/ 79 h 160"/>
                <a:gd name="T40" fmla="*/ 2 w 180"/>
                <a:gd name="T41" fmla="*/ 62 h 160"/>
                <a:gd name="T42" fmla="*/ 13 w 180"/>
                <a:gd name="T43" fmla="*/ 35 h 160"/>
                <a:gd name="T44" fmla="*/ 23 w 180"/>
                <a:gd name="T45" fmla="*/ 23 h 160"/>
                <a:gd name="T46" fmla="*/ 36 w 180"/>
                <a:gd name="T47" fmla="*/ 13 h 160"/>
                <a:gd name="T48" fmla="*/ 69 w 180"/>
                <a:gd name="T49" fmla="*/ 2 h 160"/>
                <a:gd name="T50" fmla="*/ 89 w 180"/>
                <a:gd name="T51" fmla="*/ 0 h 160"/>
                <a:gd name="T52" fmla="*/ 94 w 180"/>
                <a:gd name="T53" fmla="*/ 0 h 160"/>
                <a:gd name="T54" fmla="*/ 98 w 180"/>
                <a:gd name="T55" fmla="*/ 2 h 160"/>
                <a:gd name="T56" fmla="*/ 98 w 180"/>
                <a:gd name="T57" fmla="*/ 130 h 160"/>
                <a:gd name="T58" fmla="*/ 111 w 180"/>
                <a:gd name="T59" fmla="*/ 128 h 160"/>
                <a:gd name="T60" fmla="*/ 133 w 180"/>
                <a:gd name="T61" fmla="*/ 119 h 160"/>
                <a:gd name="T62" fmla="*/ 141 w 180"/>
                <a:gd name="T63" fmla="*/ 114 h 160"/>
                <a:gd name="T64" fmla="*/ 148 w 180"/>
                <a:gd name="T65" fmla="*/ 105 h 160"/>
                <a:gd name="T66" fmla="*/ 156 w 180"/>
                <a:gd name="T67" fmla="*/ 88 h 160"/>
                <a:gd name="T68" fmla="*/ 157 w 180"/>
                <a:gd name="T69" fmla="*/ 78 h 160"/>
                <a:gd name="T70" fmla="*/ 156 w 180"/>
                <a:gd name="T71" fmla="*/ 62 h 160"/>
                <a:gd name="T72" fmla="*/ 148 w 180"/>
                <a:gd name="T73" fmla="*/ 51 h 160"/>
                <a:gd name="T74" fmla="*/ 138 w 180"/>
                <a:gd name="T75" fmla="*/ 39 h 160"/>
                <a:gd name="T76" fmla="*/ 121 w 180"/>
                <a:gd name="T77" fmla="*/ 32 h 160"/>
                <a:gd name="T78" fmla="*/ 74 w 180"/>
                <a:gd name="T79" fmla="*/ 128 h 160"/>
                <a:gd name="T80" fmla="*/ 74 w 180"/>
                <a:gd name="T81" fmla="*/ 32 h 160"/>
                <a:gd name="T82" fmla="*/ 53 w 180"/>
                <a:gd name="T83" fmla="*/ 35 h 160"/>
                <a:gd name="T84" fmla="*/ 40 w 180"/>
                <a:gd name="T85" fmla="*/ 43 h 160"/>
                <a:gd name="T86" fmla="*/ 33 w 180"/>
                <a:gd name="T87" fmla="*/ 51 h 160"/>
                <a:gd name="T88" fmla="*/ 25 w 180"/>
                <a:gd name="T89" fmla="*/ 68 h 160"/>
                <a:gd name="T90" fmla="*/ 25 w 180"/>
                <a:gd name="T91" fmla="*/ 79 h 160"/>
                <a:gd name="T92" fmla="*/ 25 w 180"/>
                <a:gd name="T93" fmla="*/ 88 h 160"/>
                <a:gd name="T94" fmla="*/ 32 w 180"/>
                <a:gd name="T95" fmla="*/ 105 h 160"/>
                <a:gd name="T96" fmla="*/ 38 w 180"/>
                <a:gd name="T97" fmla="*/ 112 h 160"/>
                <a:gd name="T98" fmla="*/ 45 w 180"/>
                <a:gd name="T99" fmla="*/ 119 h 160"/>
                <a:gd name="T100" fmla="*/ 63 w 180"/>
                <a:gd name="T101" fmla="*/ 127 h 160"/>
                <a:gd name="T102" fmla="*/ 74 w 180"/>
                <a:gd name="T103" fmla="*/ 12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60">
                  <a:moveTo>
                    <a:pt x="121" y="32"/>
                  </a:moveTo>
                  <a:lnTo>
                    <a:pt x="125" y="2"/>
                  </a:lnTo>
                  <a:lnTo>
                    <a:pt x="137" y="6"/>
                  </a:lnTo>
                  <a:lnTo>
                    <a:pt x="158" y="19"/>
                  </a:lnTo>
                  <a:lnTo>
                    <a:pt x="166" y="28"/>
                  </a:lnTo>
                  <a:lnTo>
                    <a:pt x="173" y="38"/>
                  </a:lnTo>
                  <a:lnTo>
                    <a:pt x="180" y="63"/>
                  </a:lnTo>
                  <a:lnTo>
                    <a:pt x="180" y="78"/>
                  </a:lnTo>
                  <a:lnTo>
                    <a:pt x="180" y="95"/>
                  </a:lnTo>
                  <a:lnTo>
                    <a:pt x="168" y="125"/>
                  </a:lnTo>
                  <a:lnTo>
                    <a:pt x="157" y="137"/>
                  </a:lnTo>
                  <a:lnTo>
                    <a:pt x="144" y="148"/>
                  </a:lnTo>
                  <a:lnTo>
                    <a:pt x="112" y="158"/>
                  </a:lnTo>
                  <a:lnTo>
                    <a:pt x="92" y="160"/>
                  </a:lnTo>
                  <a:lnTo>
                    <a:pt x="71" y="158"/>
                  </a:lnTo>
                  <a:lnTo>
                    <a:pt x="38" y="147"/>
                  </a:lnTo>
                  <a:lnTo>
                    <a:pt x="25" y="137"/>
                  </a:lnTo>
                  <a:lnTo>
                    <a:pt x="13" y="125"/>
                  </a:lnTo>
                  <a:lnTo>
                    <a:pt x="2" y="97"/>
                  </a:lnTo>
                  <a:lnTo>
                    <a:pt x="0" y="79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2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98" y="130"/>
                  </a:lnTo>
                  <a:lnTo>
                    <a:pt x="111" y="128"/>
                  </a:lnTo>
                  <a:lnTo>
                    <a:pt x="133" y="119"/>
                  </a:lnTo>
                  <a:lnTo>
                    <a:pt x="141" y="114"/>
                  </a:lnTo>
                  <a:lnTo>
                    <a:pt x="148" y="105"/>
                  </a:lnTo>
                  <a:lnTo>
                    <a:pt x="156" y="88"/>
                  </a:lnTo>
                  <a:lnTo>
                    <a:pt x="157" y="78"/>
                  </a:lnTo>
                  <a:lnTo>
                    <a:pt x="156" y="62"/>
                  </a:lnTo>
                  <a:lnTo>
                    <a:pt x="148" y="51"/>
                  </a:lnTo>
                  <a:lnTo>
                    <a:pt x="138" y="39"/>
                  </a:lnTo>
                  <a:lnTo>
                    <a:pt x="121" y="32"/>
                  </a:lnTo>
                  <a:close/>
                  <a:moveTo>
                    <a:pt x="74" y="128"/>
                  </a:moveTo>
                  <a:lnTo>
                    <a:pt x="74" y="32"/>
                  </a:lnTo>
                  <a:lnTo>
                    <a:pt x="53" y="35"/>
                  </a:lnTo>
                  <a:lnTo>
                    <a:pt x="40" y="43"/>
                  </a:lnTo>
                  <a:lnTo>
                    <a:pt x="33" y="51"/>
                  </a:lnTo>
                  <a:lnTo>
                    <a:pt x="25" y="68"/>
                  </a:lnTo>
                  <a:lnTo>
                    <a:pt x="25" y="79"/>
                  </a:lnTo>
                  <a:lnTo>
                    <a:pt x="25" y="88"/>
                  </a:lnTo>
                  <a:lnTo>
                    <a:pt x="32" y="105"/>
                  </a:lnTo>
                  <a:lnTo>
                    <a:pt x="38" y="112"/>
                  </a:lnTo>
                  <a:lnTo>
                    <a:pt x="45" y="119"/>
                  </a:lnTo>
                  <a:lnTo>
                    <a:pt x="63" y="127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4" name="Freeform 140">
              <a:extLst>
                <a:ext uri="{FF2B5EF4-FFF2-40B4-BE49-F238E27FC236}">
                  <a16:creationId xmlns:a16="http://schemas.microsoft.com/office/drawing/2014/main" id="{D7F7338E-778B-4B6D-9FA2-A3A97B2C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5641976"/>
              <a:ext cx="165100" cy="41275"/>
            </a:xfrm>
            <a:custGeom>
              <a:avLst/>
              <a:gdLst>
                <a:gd name="T0" fmla="*/ 312 w 312"/>
                <a:gd name="T1" fmla="*/ 22 h 79"/>
                <a:gd name="T2" fmla="*/ 281 w 312"/>
                <a:gd name="T3" fmla="*/ 45 h 79"/>
                <a:gd name="T4" fmla="*/ 242 w 312"/>
                <a:gd name="T5" fmla="*/ 62 h 79"/>
                <a:gd name="T6" fmla="*/ 220 w 312"/>
                <a:gd name="T7" fmla="*/ 69 h 79"/>
                <a:gd name="T8" fmla="*/ 178 w 312"/>
                <a:gd name="T9" fmla="*/ 78 h 79"/>
                <a:gd name="T10" fmla="*/ 157 w 312"/>
                <a:gd name="T11" fmla="*/ 79 h 79"/>
                <a:gd name="T12" fmla="*/ 118 w 312"/>
                <a:gd name="T13" fmla="*/ 77 h 79"/>
                <a:gd name="T14" fmla="*/ 82 w 312"/>
                <a:gd name="T15" fmla="*/ 66 h 79"/>
                <a:gd name="T16" fmla="*/ 62 w 312"/>
                <a:gd name="T17" fmla="*/ 58 h 79"/>
                <a:gd name="T18" fmla="*/ 22 w 312"/>
                <a:gd name="T19" fmla="*/ 36 h 79"/>
                <a:gd name="T20" fmla="*/ 0 w 312"/>
                <a:gd name="T21" fmla="*/ 22 h 79"/>
                <a:gd name="T22" fmla="*/ 0 w 312"/>
                <a:gd name="T23" fmla="*/ 0 h 79"/>
                <a:gd name="T24" fmla="*/ 32 w 312"/>
                <a:gd name="T25" fmla="*/ 18 h 79"/>
                <a:gd name="T26" fmla="*/ 49 w 312"/>
                <a:gd name="T27" fmla="*/ 26 h 79"/>
                <a:gd name="T28" fmla="*/ 72 w 312"/>
                <a:gd name="T29" fmla="*/ 35 h 79"/>
                <a:gd name="T30" fmla="*/ 95 w 312"/>
                <a:gd name="T31" fmla="*/ 42 h 79"/>
                <a:gd name="T32" fmla="*/ 127 w 312"/>
                <a:gd name="T33" fmla="*/ 48 h 79"/>
                <a:gd name="T34" fmla="*/ 157 w 312"/>
                <a:gd name="T35" fmla="*/ 49 h 79"/>
                <a:gd name="T36" fmla="*/ 196 w 312"/>
                <a:gd name="T37" fmla="*/ 46 h 79"/>
                <a:gd name="T38" fmla="*/ 273 w 312"/>
                <a:gd name="T39" fmla="*/ 23 h 79"/>
                <a:gd name="T40" fmla="*/ 312 w 312"/>
                <a:gd name="T41" fmla="*/ 0 h 79"/>
                <a:gd name="T42" fmla="*/ 312 w 312"/>
                <a:gd name="T43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2" h="79">
                  <a:moveTo>
                    <a:pt x="312" y="22"/>
                  </a:moveTo>
                  <a:lnTo>
                    <a:pt x="281" y="45"/>
                  </a:lnTo>
                  <a:lnTo>
                    <a:pt x="242" y="62"/>
                  </a:lnTo>
                  <a:lnTo>
                    <a:pt x="220" y="69"/>
                  </a:lnTo>
                  <a:lnTo>
                    <a:pt x="178" y="78"/>
                  </a:lnTo>
                  <a:lnTo>
                    <a:pt x="157" y="79"/>
                  </a:lnTo>
                  <a:lnTo>
                    <a:pt x="118" y="77"/>
                  </a:lnTo>
                  <a:lnTo>
                    <a:pt x="82" y="66"/>
                  </a:lnTo>
                  <a:lnTo>
                    <a:pt x="62" y="58"/>
                  </a:lnTo>
                  <a:lnTo>
                    <a:pt x="22" y="3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32" y="18"/>
                  </a:lnTo>
                  <a:lnTo>
                    <a:pt x="49" y="26"/>
                  </a:lnTo>
                  <a:lnTo>
                    <a:pt x="72" y="35"/>
                  </a:lnTo>
                  <a:lnTo>
                    <a:pt x="95" y="42"/>
                  </a:lnTo>
                  <a:lnTo>
                    <a:pt x="127" y="48"/>
                  </a:lnTo>
                  <a:lnTo>
                    <a:pt x="157" y="49"/>
                  </a:lnTo>
                  <a:lnTo>
                    <a:pt x="196" y="46"/>
                  </a:lnTo>
                  <a:lnTo>
                    <a:pt x="273" y="23"/>
                  </a:lnTo>
                  <a:lnTo>
                    <a:pt x="312" y="0"/>
                  </a:lnTo>
                  <a:lnTo>
                    <a:pt x="312" y="2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5" name="Freeform 141">
              <a:extLst>
                <a:ext uri="{FF2B5EF4-FFF2-40B4-BE49-F238E27FC236}">
                  <a16:creationId xmlns:a16="http://schemas.microsoft.com/office/drawing/2014/main" id="{608C7CB4-AAD1-48BD-B016-1A60A1CF0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500688"/>
              <a:ext cx="93663" cy="123825"/>
            </a:xfrm>
            <a:custGeom>
              <a:avLst/>
              <a:gdLst>
                <a:gd name="T0" fmla="*/ 177 w 177"/>
                <a:gd name="T1" fmla="*/ 233 h 233"/>
                <a:gd name="T2" fmla="*/ 4 w 177"/>
                <a:gd name="T3" fmla="*/ 233 h 233"/>
                <a:gd name="T4" fmla="*/ 4 w 177"/>
                <a:gd name="T5" fmla="*/ 207 h 233"/>
                <a:gd name="T6" fmla="*/ 29 w 177"/>
                <a:gd name="T7" fmla="*/ 207 h 233"/>
                <a:gd name="T8" fmla="*/ 16 w 177"/>
                <a:gd name="T9" fmla="*/ 199 h 233"/>
                <a:gd name="T10" fmla="*/ 7 w 177"/>
                <a:gd name="T11" fmla="*/ 186 h 233"/>
                <a:gd name="T12" fmla="*/ 2 w 177"/>
                <a:gd name="T13" fmla="*/ 173 h 233"/>
                <a:gd name="T14" fmla="*/ 0 w 177"/>
                <a:gd name="T15" fmla="*/ 155 h 233"/>
                <a:gd name="T16" fmla="*/ 2 w 177"/>
                <a:gd name="T17" fmla="*/ 138 h 233"/>
                <a:gd name="T18" fmla="*/ 9 w 177"/>
                <a:gd name="T19" fmla="*/ 124 h 233"/>
                <a:gd name="T20" fmla="*/ 17 w 177"/>
                <a:gd name="T21" fmla="*/ 114 h 233"/>
                <a:gd name="T22" fmla="*/ 30 w 177"/>
                <a:gd name="T23" fmla="*/ 107 h 233"/>
                <a:gd name="T24" fmla="*/ 16 w 177"/>
                <a:gd name="T25" fmla="*/ 97 h 233"/>
                <a:gd name="T26" fmla="*/ 2 w 177"/>
                <a:gd name="T27" fmla="*/ 69 h 233"/>
                <a:gd name="T28" fmla="*/ 0 w 177"/>
                <a:gd name="T29" fmla="*/ 54 h 233"/>
                <a:gd name="T30" fmla="*/ 0 w 177"/>
                <a:gd name="T31" fmla="*/ 42 h 233"/>
                <a:gd name="T32" fmla="*/ 7 w 177"/>
                <a:gd name="T33" fmla="*/ 22 h 233"/>
                <a:gd name="T34" fmla="*/ 15 w 177"/>
                <a:gd name="T35" fmla="*/ 15 h 233"/>
                <a:gd name="T36" fmla="*/ 22 w 177"/>
                <a:gd name="T37" fmla="*/ 8 h 233"/>
                <a:gd name="T38" fmla="*/ 45 w 177"/>
                <a:gd name="T39" fmla="*/ 2 h 233"/>
                <a:gd name="T40" fmla="*/ 58 w 177"/>
                <a:gd name="T41" fmla="*/ 0 h 233"/>
                <a:gd name="T42" fmla="*/ 177 w 177"/>
                <a:gd name="T43" fmla="*/ 0 h 233"/>
                <a:gd name="T44" fmla="*/ 177 w 177"/>
                <a:gd name="T45" fmla="*/ 29 h 233"/>
                <a:gd name="T46" fmla="*/ 68 w 177"/>
                <a:gd name="T47" fmla="*/ 29 h 233"/>
                <a:gd name="T48" fmla="*/ 52 w 177"/>
                <a:gd name="T49" fmla="*/ 31 h 233"/>
                <a:gd name="T50" fmla="*/ 43 w 177"/>
                <a:gd name="T51" fmla="*/ 32 h 233"/>
                <a:gd name="T52" fmla="*/ 36 w 177"/>
                <a:gd name="T53" fmla="*/ 36 h 233"/>
                <a:gd name="T54" fmla="*/ 30 w 177"/>
                <a:gd name="T55" fmla="*/ 43 h 233"/>
                <a:gd name="T56" fmla="*/ 26 w 177"/>
                <a:gd name="T57" fmla="*/ 51 h 233"/>
                <a:gd name="T58" fmla="*/ 26 w 177"/>
                <a:gd name="T59" fmla="*/ 61 h 233"/>
                <a:gd name="T60" fmla="*/ 26 w 177"/>
                <a:gd name="T61" fmla="*/ 69 h 233"/>
                <a:gd name="T62" fmla="*/ 32 w 177"/>
                <a:gd name="T63" fmla="*/ 84 h 233"/>
                <a:gd name="T64" fmla="*/ 38 w 177"/>
                <a:gd name="T65" fmla="*/ 91 h 233"/>
                <a:gd name="T66" fmla="*/ 45 w 177"/>
                <a:gd name="T67" fmla="*/ 95 h 233"/>
                <a:gd name="T68" fmla="*/ 63 w 177"/>
                <a:gd name="T69" fmla="*/ 102 h 233"/>
                <a:gd name="T70" fmla="*/ 76 w 177"/>
                <a:gd name="T71" fmla="*/ 102 h 233"/>
                <a:gd name="T72" fmla="*/ 177 w 177"/>
                <a:gd name="T73" fmla="*/ 102 h 233"/>
                <a:gd name="T74" fmla="*/ 177 w 177"/>
                <a:gd name="T75" fmla="*/ 131 h 233"/>
                <a:gd name="T76" fmla="*/ 65 w 177"/>
                <a:gd name="T77" fmla="*/ 131 h 233"/>
                <a:gd name="T78" fmla="*/ 46 w 177"/>
                <a:gd name="T79" fmla="*/ 132 h 233"/>
                <a:gd name="T80" fmla="*/ 35 w 177"/>
                <a:gd name="T81" fmla="*/ 138 h 233"/>
                <a:gd name="T82" fmla="*/ 27 w 177"/>
                <a:gd name="T83" fmla="*/ 147 h 233"/>
                <a:gd name="T84" fmla="*/ 26 w 177"/>
                <a:gd name="T85" fmla="*/ 163 h 233"/>
                <a:gd name="T86" fmla="*/ 26 w 177"/>
                <a:gd name="T87" fmla="*/ 174 h 233"/>
                <a:gd name="T88" fmla="*/ 32 w 177"/>
                <a:gd name="T89" fmla="*/ 184 h 233"/>
                <a:gd name="T90" fmla="*/ 39 w 177"/>
                <a:gd name="T91" fmla="*/ 194 h 233"/>
                <a:gd name="T92" fmla="*/ 50 w 177"/>
                <a:gd name="T93" fmla="*/ 200 h 233"/>
                <a:gd name="T94" fmla="*/ 65 w 177"/>
                <a:gd name="T95" fmla="*/ 204 h 233"/>
                <a:gd name="T96" fmla="*/ 86 w 177"/>
                <a:gd name="T97" fmla="*/ 204 h 233"/>
                <a:gd name="T98" fmla="*/ 177 w 177"/>
                <a:gd name="T99" fmla="*/ 204 h 233"/>
                <a:gd name="T100" fmla="*/ 177 w 177"/>
                <a:gd name="T10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233">
                  <a:moveTo>
                    <a:pt x="177" y="233"/>
                  </a:moveTo>
                  <a:lnTo>
                    <a:pt x="4" y="233"/>
                  </a:lnTo>
                  <a:lnTo>
                    <a:pt x="4" y="207"/>
                  </a:lnTo>
                  <a:lnTo>
                    <a:pt x="29" y="207"/>
                  </a:lnTo>
                  <a:lnTo>
                    <a:pt x="16" y="199"/>
                  </a:lnTo>
                  <a:lnTo>
                    <a:pt x="7" y="186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2" y="138"/>
                  </a:lnTo>
                  <a:lnTo>
                    <a:pt x="9" y="124"/>
                  </a:lnTo>
                  <a:lnTo>
                    <a:pt x="17" y="114"/>
                  </a:lnTo>
                  <a:lnTo>
                    <a:pt x="30" y="107"/>
                  </a:lnTo>
                  <a:lnTo>
                    <a:pt x="16" y="97"/>
                  </a:lnTo>
                  <a:lnTo>
                    <a:pt x="2" y="69"/>
                  </a:lnTo>
                  <a:lnTo>
                    <a:pt x="0" y="54"/>
                  </a:lnTo>
                  <a:lnTo>
                    <a:pt x="0" y="42"/>
                  </a:lnTo>
                  <a:lnTo>
                    <a:pt x="7" y="22"/>
                  </a:lnTo>
                  <a:lnTo>
                    <a:pt x="15" y="15"/>
                  </a:lnTo>
                  <a:lnTo>
                    <a:pt x="22" y="8"/>
                  </a:lnTo>
                  <a:lnTo>
                    <a:pt x="45" y="2"/>
                  </a:lnTo>
                  <a:lnTo>
                    <a:pt x="58" y="0"/>
                  </a:lnTo>
                  <a:lnTo>
                    <a:pt x="177" y="0"/>
                  </a:lnTo>
                  <a:lnTo>
                    <a:pt x="177" y="29"/>
                  </a:lnTo>
                  <a:lnTo>
                    <a:pt x="68" y="29"/>
                  </a:lnTo>
                  <a:lnTo>
                    <a:pt x="52" y="31"/>
                  </a:lnTo>
                  <a:lnTo>
                    <a:pt x="43" y="32"/>
                  </a:lnTo>
                  <a:lnTo>
                    <a:pt x="36" y="36"/>
                  </a:lnTo>
                  <a:lnTo>
                    <a:pt x="30" y="43"/>
                  </a:lnTo>
                  <a:lnTo>
                    <a:pt x="26" y="51"/>
                  </a:lnTo>
                  <a:lnTo>
                    <a:pt x="26" y="61"/>
                  </a:lnTo>
                  <a:lnTo>
                    <a:pt x="26" y="69"/>
                  </a:lnTo>
                  <a:lnTo>
                    <a:pt x="32" y="84"/>
                  </a:lnTo>
                  <a:lnTo>
                    <a:pt x="38" y="91"/>
                  </a:lnTo>
                  <a:lnTo>
                    <a:pt x="45" y="95"/>
                  </a:lnTo>
                  <a:lnTo>
                    <a:pt x="63" y="102"/>
                  </a:lnTo>
                  <a:lnTo>
                    <a:pt x="76" y="102"/>
                  </a:lnTo>
                  <a:lnTo>
                    <a:pt x="177" y="102"/>
                  </a:lnTo>
                  <a:lnTo>
                    <a:pt x="177" y="131"/>
                  </a:lnTo>
                  <a:lnTo>
                    <a:pt x="65" y="131"/>
                  </a:lnTo>
                  <a:lnTo>
                    <a:pt x="46" y="132"/>
                  </a:lnTo>
                  <a:lnTo>
                    <a:pt x="35" y="138"/>
                  </a:lnTo>
                  <a:lnTo>
                    <a:pt x="27" y="147"/>
                  </a:lnTo>
                  <a:lnTo>
                    <a:pt x="26" y="163"/>
                  </a:lnTo>
                  <a:lnTo>
                    <a:pt x="26" y="174"/>
                  </a:lnTo>
                  <a:lnTo>
                    <a:pt x="32" y="184"/>
                  </a:lnTo>
                  <a:lnTo>
                    <a:pt x="39" y="194"/>
                  </a:lnTo>
                  <a:lnTo>
                    <a:pt x="50" y="200"/>
                  </a:lnTo>
                  <a:lnTo>
                    <a:pt x="65" y="204"/>
                  </a:lnTo>
                  <a:lnTo>
                    <a:pt x="86" y="204"/>
                  </a:lnTo>
                  <a:lnTo>
                    <a:pt x="177" y="204"/>
                  </a:lnTo>
                  <a:lnTo>
                    <a:pt x="177" y="233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6" name="Freeform 142">
              <a:extLst>
                <a:ext uri="{FF2B5EF4-FFF2-40B4-BE49-F238E27FC236}">
                  <a16:creationId xmlns:a16="http://schemas.microsoft.com/office/drawing/2014/main" id="{DB46DBDA-0F10-4FCF-BAB1-4648228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0" y="5408613"/>
              <a:ext cx="95250" cy="76200"/>
            </a:xfrm>
            <a:custGeom>
              <a:avLst/>
              <a:gdLst>
                <a:gd name="T0" fmla="*/ 121 w 180"/>
                <a:gd name="T1" fmla="*/ 113 h 142"/>
                <a:gd name="T2" fmla="*/ 147 w 180"/>
                <a:gd name="T3" fmla="*/ 100 h 142"/>
                <a:gd name="T4" fmla="*/ 157 w 180"/>
                <a:gd name="T5" fmla="*/ 69 h 142"/>
                <a:gd name="T6" fmla="*/ 148 w 180"/>
                <a:gd name="T7" fmla="*/ 38 h 142"/>
                <a:gd name="T8" fmla="*/ 130 w 180"/>
                <a:gd name="T9" fmla="*/ 30 h 142"/>
                <a:gd name="T10" fmla="*/ 114 w 180"/>
                <a:gd name="T11" fmla="*/ 38 h 142"/>
                <a:gd name="T12" fmla="*/ 104 w 180"/>
                <a:gd name="T13" fmla="*/ 67 h 142"/>
                <a:gd name="T14" fmla="*/ 89 w 180"/>
                <a:gd name="T15" fmla="*/ 112 h 142"/>
                <a:gd name="T16" fmla="*/ 74 w 180"/>
                <a:gd name="T17" fmla="*/ 130 h 142"/>
                <a:gd name="T18" fmla="*/ 50 w 180"/>
                <a:gd name="T19" fmla="*/ 137 h 142"/>
                <a:gd name="T20" fmla="*/ 29 w 180"/>
                <a:gd name="T21" fmla="*/ 132 h 142"/>
                <a:gd name="T22" fmla="*/ 12 w 180"/>
                <a:gd name="T23" fmla="*/ 117 h 142"/>
                <a:gd name="T24" fmla="*/ 4 w 180"/>
                <a:gd name="T25" fmla="*/ 99 h 142"/>
                <a:gd name="T26" fmla="*/ 0 w 180"/>
                <a:gd name="T27" fmla="*/ 74 h 142"/>
                <a:gd name="T28" fmla="*/ 6 w 180"/>
                <a:gd name="T29" fmla="*/ 38 h 142"/>
                <a:gd name="T30" fmla="*/ 22 w 180"/>
                <a:gd name="T31" fmla="*/ 15 h 142"/>
                <a:gd name="T32" fmla="*/ 49 w 180"/>
                <a:gd name="T33" fmla="*/ 5 h 142"/>
                <a:gd name="T34" fmla="*/ 40 w 180"/>
                <a:gd name="T35" fmla="*/ 37 h 142"/>
                <a:gd name="T36" fmla="*/ 26 w 180"/>
                <a:gd name="T37" fmla="*/ 56 h 142"/>
                <a:gd name="T38" fmla="*/ 26 w 180"/>
                <a:gd name="T39" fmla="*/ 90 h 142"/>
                <a:gd name="T40" fmla="*/ 38 w 180"/>
                <a:gd name="T41" fmla="*/ 107 h 142"/>
                <a:gd name="T42" fmla="*/ 52 w 180"/>
                <a:gd name="T43" fmla="*/ 109 h 142"/>
                <a:gd name="T44" fmla="*/ 61 w 180"/>
                <a:gd name="T45" fmla="*/ 102 h 142"/>
                <a:gd name="T46" fmla="*/ 66 w 180"/>
                <a:gd name="T47" fmla="*/ 87 h 142"/>
                <a:gd name="T48" fmla="*/ 79 w 180"/>
                <a:gd name="T49" fmla="*/ 41 h 142"/>
                <a:gd name="T50" fmla="*/ 92 w 180"/>
                <a:gd name="T51" fmla="*/ 14 h 142"/>
                <a:gd name="T52" fmla="*/ 112 w 180"/>
                <a:gd name="T53" fmla="*/ 1 h 142"/>
                <a:gd name="T54" fmla="*/ 140 w 180"/>
                <a:gd name="T55" fmla="*/ 1 h 142"/>
                <a:gd name="T56" fmla="*/ 166 w 180"/>
                <a:gd name="T57" fmla="*/ 17 h 142"/>
                <a:gd name="T58" fmla="*/ 179 w 180"/>
                <a:gd name="T59" fmla="*/ 48 h 142"/>
                <a:gd name="T60" fmla="*/ 180 w 180"/>
                <a:gd name="T61" fmla="*/ 84 h 142"/>
                <a:gd name="T62" fmla="*/ 167 w 180"/>
                <a:gd name="T63" fmla="*/ 120 h 142"/>
                <a:gd name="T64" fmla="*/ 138 w 180"/>
                <a:gd name="T65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0" h="142">
                  <a:moveTo>
                    <a:pt x="125" y="142"/>
                  </a:moveTo>
                  <a:lnTo>
                    <a:pt x="121" y="113"/>
                  </a:lnTo>
                  <a:lnTo>
                    <a:pt x="137" y="109"/>
                  </a:lnTo>
                  <a:lnTo>
                    <a:pt x="147" y="100"/>
                  </a:lnTo>
                  <a:lnTo>
                    <a:pt x="156" y="87"/>
                  </a:lnTo>
                  <a:lnTo>
                    <a:pt x="157" y="69"/>
                  </a:lnTo>
                  <a:lnTo>
                    <a:pt x="156" y="50"/>
                  </a:lnTo>
                  <a:lnTo>
                    <a:pt x="148" y="38"/>
                  </a:lnTo>
                  <a:lnTo>
                    <a:pt x="140" y="31"/>
                  </a:lnTo>
                  <a:lnTo>
                    <a:pt x="130" y="30"/>
                  </a:lnTo>
                  <a:lnTo>
                    <a:pt x="120" y="31"/>
                  </a:lnTo>
                  <a:lnTo>
                    <a:pt x="114" y="38"/>
                  </a:lnTo>
                  <a:lnTo>
                    <a:pt x="109" y="47"/>
                  </a:lnTo>
                  <a:lnTo>
                    <a:pt x="104" y="67"/>
                  </a:lnTo>
                  <a:lnTo>
                    <a:pt x="95" y="96"/>
                  </a:lnTo>
                  <a:lnTo>
                    <a:pt x="89" y="112"/>
                  </a:lnTo>
                  <a:lnTo>
                    <a:pt x="82" y="123"/>
                  </a:lnTo>
                  <a:lnTo>
                    <a:pt x="74" y="130"/>
                  </a:lnTo>
                  <a:lnTo>
                    <a:pt x="62" y="136"/>
                  </a:lnTo>
                  <a:lnTo>
                    <a:pt x="50" y="137"/>
                  </a:lnTo>
                  <a:lnTo>
                    <a:pt x="39" y="136"/>
                  </a:lnTo>
                  <a:lnTo>
                    <a:pt x="29" y="132"/>
                  </a:lnTo>
                  <a:lnTo>
                    <a:pt x="19" y="126"/>
                  </a:lnTo>
                  <a:lnTo>
                    <a:pt x="12" y="117"/>
                  </a:lnTo>
                  <a:lnTo>
                    <a:pt x="7" y="110"/>
                  </a:lnTo>
                  <a:lnTo>
                    <a:pt x="4" y="99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2" y="54"/>
                  </a:lnTo>
                  <a:lnTo>
                    <a:pt x="6" y="38"/>
                  </a:lnTo>
                  <a:lnTo>
                    <a:pt x="13" y="24"/>
                  </a:lnTo>
                  <a:lnTo>
                    <a:pt x="22" y="15"/>
                  </a:lnTo>
                  <a:lnTo>
                    <a:pt x="33" y="10"/>
                  </a:lnTo>
                  <a:lnTo>
                    <a:pt x="49" y="5"/>
                  </a:lnTo>
                  <a:lnTo>
                    <a:pt x="52" y="34"/>
                  </a:lnTo>
                  <a:lnTo>
                    <a:pt x="40" y="37"/>
                  </a:lnTo>
                  <a:lnTo>
                    <a:pt x="32" y="46"/>
                  </a:lnTo>
                  <a:lnTo>
                    <a:pt x="26" y="56"/>
                  </a:lnTo>
                  <a:lnTo>
                    <a:pt x="25" y="71"/>
                  </a:lnTo>
                  <a:lnTo>
                    <a:pt x="26" y="90"/>
                  </a:lnTo>
                  <a:lnTo>
                    <a:pt x="30" y="100"/>
                  </a:lnTo>
                  <a:lnTo>
                    <a:pt x="38" y="107"/>
                  </a:lnTo>
                  <a:lnTo>
                    <a:pt x="46" y="109"/>
                  </a:lnTo>
                  <a:lnTo>
                    <a:pt x="52" y="109"/>
                  </a:lnTo>
                  <a:lnTo>
                    <a:pt x="56" y="106"/>
                  </a:lnTo>
                  <a:lnTo>
                    <a:pt x="61" y="102"/>
                  </a:lnTo>
                  <a:lnTo>
                    <a:pt x="65" y="94"/>
                  </a:lnTo>
                  <a:lnTo>
                    <a:pt x="66" y="87"/>
                  </a:lnTo>
                  <a:lnTo>
                    <a:pt x="72" y="69"/>
                  </a:lnTo>
                  <a:lnTo>
                    <a:pt x="79" y="41"/>
                  </a:lnTo>
                  <a:lnTo>
                    <a:pt x="85" y="25"/>
                  </a:lnTo>
                  <a:lnTo>
                    <a:pt x="92" y="14"/>
                  </a:lnTo>
                  <a:lnTo>
                    <a:pt x="101" y="7"/>
                  </a:lnTo>
                  <a:lnTo>
                    <a:pt x="112" y="1"/>
                  </a:lnTo>
                  <a:lnTo>
                    <a:pt x="125" y="0"/>
                  </a:lnTo>
                  <a:lnTo>
                    <a:pt x="140" y="1"/>
                  </a:lnTo>
                  <a:lnTo>
                    <a:pt x="154" y="8"/>
                  </a:lnTo>
                  <a:lnTo>
                    <a:pt x="166" y="17"/>
                  </a:lnTo>
                  <a:lnTo>
                    <a:pt x="173" y="33"/>
                  </a:lnTo>
                  <a:lnTo>
                    <a:pt x="179" y="48"/>
                  </a:lnTo>
                  <a:lnTo>
                    <a:pt x="180" y="69"/>
                  </a:lnTo>
                  <a:lnTo>
                    <a:pt x="180" y="84"/>
                  </a:lnTo>
                  <a:lnTo>
                    <a:pt x="173" y="110"/>
                  </a:lnTo>
                  <a:lnTo>
                    <a:pt x="167" y="120"/>
                  </a:lnTo>
                  <a:lnTo>
                    <a:pt x="158" y="127"/>
                  </a:lnTo>
                  <a:lnTo>
                    <a:pt x="138" y="139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7" name="Freeform 143">
              <a:extLst>
                <a:ext uri="{FF2B5EF4-FFF2-40B4-BE49-F238E27FC236}">
                  <a16:creationId xmlns:a16="http://schemas.microsoft.com/office/drawing/2014/main" id="{315D9DA6-2E16-44BB-B69C-B1BBAB8E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5349876"/>
              <a:ext cx="165100" cy="41275"/>
            </a:xfrm>
            <a:custGeom>
              <a:avLst/>
              <a:gdLst>
                <a:gd name="T0" fmla="*/ 312 w 312"/>
                <a:gd name="T1" fmla="*/ 57 h 79"/>
                <a:gd name="T2" fmla="*/ 312 w 312"/>
                <a:gd name="T3" fmla="*/ 79 h 79"/>
                <a:gd name="T4" fmla="*/ 273 w 312"/>
                <a:gd name="T5" fmla="*/ 56 h 79"/>
                <a:gd name="T6" fmla="*/ 196 w 312"/>
                <a:gd name="T7" fmla="*/ 31 h 79"/>
                <a:gd name="T8" fmla="*/ 157 w 312"/>
                <a:gd name="T9" fmla="*/ 30 h 79"/>
                <a:gd name="T10" fmla="*/ 127 w 312"/>
                <a:gd name="T11" fmla="*/ 31 h 79"/>
                <a:gd name="T12" fmla="*/ 96 w 312"/>
                <a:gd name="T13" fmla="*/ 37 h 79"/>
                <a:gd name="T14" fmla="*/ 72 w 312"/>
                <a:gd name="T15" fmla="*/ 43 h 79"/>
                <a:gd name="T16" fmla="*/ 49 w 312"/>
                <a:gd name="T17" fmla="*/ 53 h 79"/>
                <a:gd name="T18" fmla="*/ 32 w 312"/>
                <a:gd name="T19" fmla="*/ 61 h 79"/>
                <a:gd name="T20" fmla="*/ 0 w 312"/>
                <a:gd name="T21" fmla="*/ 79 h 79"/>
                <a:gd name="T22" fmla="*/ 0 w 312"/>
                <a:gd name="T23" fmla="*/ 57 h 79"/>
                <a:gd name="T24" fmla="*/ 22 w 312"/>
                <a:gd name="T25" fmla="*/ 43 h 79"/>
                <a:gd name="T26" fmla="*/ 62 w 312"/>
                <a:gd name="T27" fmla="*/ 20 h 79"/>
                <a:gd name="T28" fmla="*/ 82 w 312"/>
                <a:gd name="T29" fmla="*/ 13 h 79"/>
                <a:gd name="T30" fmla="*/ 118 w 312"/>
                <a:gd name="T31" fmla="*/ 3 h 79"/>
                <a:gd name="T32" fmla="*/ 157 w 312"/>
                <a:gd name="T33" fmla="*/ 0 h 79"/>
                <a:gd name="T34" fmla="*/ 178 w 312"/>
                <a:gd name="T35" fmla="*/ 1 h 79"/>
                <a:gd name="T36" fmla="*/ 220 w 312"/>
                <a:gd name="T37" fmla="*/ 10 h 79"/>
                <a:gd name="T38" fmla="*/ 242 w 312"/>
                <a:gd name="T39" fmla="*/ 17 h 79"/>
                <a:gd name="T40" fmla="*/ 281 w 312"/>
                <a:gd name="T41" fmla="*/ 34 h 79"/>
                <a:gd name="T42" fmla="*/ 312 w 312"/>
                <a:gd name="T43" fmla="*/ 5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2" h="79">
                  <a:moveTo>
                    <a:pt x="312" y="57"/>
                  </a:moveTo>
                  <a:lnTo>
                    <a:pt x="312" y="79"/>
                  </a:lnTo>
                  <a:lnTo>
                    <a:pt x="273" y="56"/>
                  </a:lnTo>
                  <a:lnTo>
                    <a:pt x="196" y="31"/>
                  </a:lnTo>
                  <a:lnTo>
                    <a:pt x="157" y="30"/>
                  </a:lnTo>
                  <a:lnTo>
                    <a:pt x="127" y="31"/>
                  </a:lnTo>
                  <a:lnTo>
                    <a:pt x="96" y="37"/>
                  </a:lnTo>
                  <a:lnTo>
                    <a:pt x="72" y="43"/>
                  </a:lnTo>
                  <a:lnTo>
                    <a:pt x="49" y="53"/>
                  </a:lnTo>
                  <a:lnTo>
                    <a:pt x="32" y="61"/>
                  </a:lnTo>
                  <a:lnTo>
                    <a:pt x="0" y="79"/>
                  </a:lnTo>
                  <a:lnTo>
                    <a:pt x="0" y="57"/>
                  </a:lnTo>
                  <a:lnTo>
                    <a:pt x="22" y="43"/>
                  </a:lnTo>
                  <a:lnTo>
                    <a:pt x="62" y="20"/>
                  </a:lnTo>
                  <a:lnTo>
                    <a:pt x="82" y="13"/>
                  </a:lnTo>
                  <a:lnTo>
                    <a:pt x="118" y="3"/>
                  </a:lnTo>
                  <a:lnTo>
                    <a:pt x="157" y="0"/>
                  </a:lnTo>
                  <a:lnTo>
                    <a:pt x="178" y="1"/>
                  </a:lnTo>
                  <a:lnTo>
                    <a:pt x="220" y="10"/>
                  </a:lnTo>
                  <a:lnTo>
                    <a:pt x="242" y="17"/>
                  </a:lnTo>
                  <a:lnTo>
                    <a:pt x="281" y="34"/>
                  </a:lnTo>
                  <a:lnTo>
                    <a:pt x="312" y="5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14">
              <a:extLst>
                <a:ext uri="{FF2B5EF4-FFF2-40B4-BE49-F238E27FC236}">
                  <a16:creationId xmlns:a16="http://schemas.microsoft.com/office/drawing/2014/main" id="{2F326A5C-E2DB-46EE-9BD1-8A5DA0BD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5335588"/>
              <a:ext cx="98425" cy="125413"/>
            </a:xfrm>
            <a:custGeom>
              <a:avLst/>
              <a:gdLst>
                <a:gd name="T0" fmla="*/ 0 w 187"/>
                <a:gd name="T1" fmla="*/ 237 h 237"/>
                <a:gd name="T2" fmla="*/ 0 w 187"/>
                <a:gd name="T3" fmla="*/ 0 h 237"/>
                <a:gd name="T4" fmla="*/ 31 w 187"/>
                <a:gd name="T5" fmla="*/ 0 h 237"/>
                <a:gd name="T6" fmla="*/ 157 w 187"/>
                <a:gd name="T7" fmla="*/ 186 h 237"/>
                <a:gd name="T8" fmla="*/ 157 w 187"/>
                <a:gd name="T9" fmla="*/ 0 h 237"/>
                <a:gd name="T10" fmla="*/ 187 w 187"/>
                <a:gd name="T11" fmla="*/ 0 h 237"/>
                <a:gd name="T12" fmla="*/ 187 w 187"/>
                <a:gd name="T13" fmla="*/ 237 h 237"/>
                <a:gd name="T14" fmla="*/ 155 w 187"/>
                <a:gd name="T15" fmla="*/ 237 h 237"/>
                <a:gd name="T16" fmla="*/ 30 w 187"/>
                <a:gd name="T17" fmla="*/ 50 h 237"/>
                <a:gd name="T18" fmla="*/ 30 w 187"/>
                <a:gd name="T19" fmla="*/ 237 h 237"/>
                <a:gd name="T20" fmla="*/ 0 w 187"/>
                <a:gd name="T2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237">
                  <a:moveTo>
                    <a:pt x="0" y="237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157" y="186"/>
                  </a:lnTo>
                  <a:lnTo>
                    <a:pt x="157" y="0"/>
                  </a:lnTo>
                  <a:lnTo>
                    <a:pt x="187" y="0"/>
                  </a:lnTo>
                  <a:lnTo>
                    <a:pt x="187" y="237"/>
                  </a:lnTo>
                  <a:lnTo>
                    <a:pt x="155" y="237"/>
                  </a:lnTo>
                  <a:lnTo>
                    <a:pt x="30" y="50"/>
                  </a:lnTo>
                  <a:lnTo>
                    <a:pt x="30" y="237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15">
              <a:extLst>
                <a:ext uri="{FF2B5EF4-FFF2-40B4-BE49-F238E27FC236}">
                  <a16:creationId xmlns:a16="http://schemas.microsoft.com/office/drawing/2014/main" id="{ACA77B3E-377D-44E3-9605-BF7DD948E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225" y="5086351"/>
              <a:ext cx="79375" cy="100013"/>
            </a:xfrm>
            <a:custGeom>
              <a:avLst/>
              <a:gdLst>
                <a:gd name="T0" fmla="*/ 0 w 150"/>
                <a:gd name="T1" fmla="*/ 189 h 189"/>
                <a:gd name="T2" fmla="*/ 0 w 150"/>
                <a:gd name="T3" fmla="*/ 0 h 189"/>
                <a:gd name="T4" fmla="*/ 26 w 150"/>
                <a:gd name="T5" fmla="*/ 0 h 189"/>
                <a:gd name="T6" fmla="*/ 126 w 150"/>
                <a:gd name="T7" fmla="*/ 149 h 189"/>
                <a:gd name="T8" fmla="*/ 126 w 150"/>
                <a:gd name="T9" fmla="*/ 0 h 189"/>
                <a:gd name="T10" fmla="*/ 150 w 150"/>
                <a:gd name="T11" fmla="*/ 0 h 189"/>
                <a:gd name="T12" fmla="*/ 150 w 150"/>
                <a:gd name="T13" fmla="*/ 189 h 189"/>
                <a:gd name="T14" fmla="*/ 124 w 150"/>
                <a:gd name="T15" fmla="*/ 189 h 189"/>
                <a:gd name="T16" fmla="*/ 23 w 150"/>
                <a:gd name="T17" fmla="*/ 40 h 189"/>
                <a:gd name="T18" fmla="*/ 23 w 150"/>
                <a:gd name="T19" fmla="*/ 189 h 189"/>
                <a:gd name="T20" fmla="*/ 0 w 150"/>
                <a:gd name="T2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89">
                  <a:moveTo>
                    <a:pt x="0" y="189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126" y="149"/>
                  </a:lnTo>
                  <a:lnTo>
                    <a:pt x="126" y="0"/>
                  </a:lnTo>
                  <a:lnTo>
                    <a:pt x="150" y="0"/>
                  </a:lnTo>
                  <a:lnTo>
                    <a:pt x="150" y="189"/>
                  </a:lnTo>
                  <a:lnTo>
                    <a:pt x="124" y="189"/>
                  </a:lnTo>
                  <a:lnTo>
                    <a:pt x="23" y="40"/>
                  </a:lnTo>
                  <a:lnTo>
                    <a:pt x="23" y="189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11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454" name="Picture 4453" descr="Chart&#10;&#10;Description automatically generated with low confidence">
            <a:extLst>
              <a:ext uri="{FF2B5EF4-FFF2-40B4-BE49-F238E27FC236}">
                <a16:creationId xmlns:a16="http://schemas.microsoft.com/office/drawing/2014/main" id="{416E65B5-2FA7-4395-93DE-A525B64DC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9" y="3657100"/>
            <a:ext cx="3884747" cy="2103988"/>
          </a:xfrm>
          <a:prstGeom prst="rect">
            <a:avLst/>
          </a:prstGeom>
        </p:spPr>
      </p:pic>
      <p:sp>
        <p:nvSpPr>
          <p:cNvPr id="874" name="TextBox 873">
            <a:extLst>
              <a:ext uri="{FF2B5EF4-FFF2-40B4-BE49-F238E27FC236}">
                <a16:creationId xmlns:a16="http://schemas.microsoft.com/office/drawing/2014/main" id="{AE31A524-9AD7-45F2-9190-24DB80D70E96}"/>
              </a:ext>
            </a:extLst>
          </p:cNvPr>
          <p:cNvSpPr txBox="1"/>
          <p:nvPr/>
        </p:nvSpPr>
        <p:spPr>
          <a:xfrm>
            <a:off x="1847099" y="3895139"/>
            <a:ext cx="836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N=6</a:t>
            </a:r>
            <a:endParaRPr lang="en-US" dirty="0"/>
          </a:p>
        </p:txBody>
      </p:sp>
      <p:sp>
        <p:nvSpPr>
          <p:cNvPr id="4455" name="Rectangle 4454">
            <a:extLst>
              <a:ext uri="{FF2B5EF4-FFF2-40B4-BE49-F238E27FC236}">
                <a16:creationId xmlns:a16="http://schemas.microsoft.com/office/drawing/2014/main" id="{892346EC-06D6-4AEB-A119-8884F96FF3AB}"/>
              </a:ext>
            </a:extLst>
          </p:cNvPr>
          <p:cNvSpPr/>
          <p:nvPr/>
        </p:nvSpPr>
        <p:spPr>
          <a:xfrm>
            <a:off x="404037" y="5541336"/>
            <a:ext cx="3519377" cy="33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7C77C6FE-3382-4F3A-AE79-D9FF400686FD}"/>
              </a:ext>
            </a:extLst>
          </p:cNvPr>
          <p:cNvSpPr/>
          <p:nvPr/>
        </p:nvSpPr>
        <p:spPr>
          <a:xfrm>
            <a:off x="450109" y="3386463"/>
            <a:ext cx="3519377" cy="33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ED7E24FF-053A-4B2A-B63A-55D9A8D33EC9}"/>
              </a:ext>
            </a:extLst>
          </p:cNvPr>
          <p:cNvSpPr/>
          <p:nvPr/>
        </p:nvSpPr>
        <p:spPr>
          <a:xfrm flipH="1">
            <a:off x="77837" y="3655951"/>
            <a:ext cx="276273" cy="20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6" name="TextBox 4455">
            <a:extLst>
              <a:ext uri="{FF2B5EF4-FFF2-40B4-BE49-F238E27FC236}">
                <a16:creationId xmlns:a16="http://schemas.microsoft.com/office/drawing/2014/main" id="{AA721FCD-BAE2-4760-8977-27818959AAEC}"/>
              </a:ext>
            </a:extLst>
          </p:cNvPr>
          <p:cNvSpPr txBox="1"/>
          <p:nvPr/>
        </p:nvSpPr>
        <p:spPr>
          <a:xfrm>
            <a:off x="-60391" y="3779839"/>
            <a:ext cx="54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86E4300D-E0F5-45ED-91D3-85E637031561}"/>
              </a:ext>
            </a:extLst>
          </p:cNvPr>
          <p:cNvSpPr txBox="1"/>
          <p:nvPr/>
        </p:nvSpPr>
        <p:spPr>
          <a:xfrm>
            <a:off x="102643" y="5346362"/>
            <a:ext cx="54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664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32815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Phase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phase estimation is one of the most important quantum algorithms. Useful for quantum chemistry and factoring.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84150-6FC1-4D4D-BC60-1C484506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14" y="2400716"/>
            <a:ext cx="9351594" cy="38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8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0B5AF6F-7E09-FB89-C807-84D63B83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" name="Google Shape;187;p31">
            <a:extLst>
              <a:ext uri="{FF2B5EF4-FFF2-40B4-BE49-F238E27FC236}">
                <a16:creationId xmlns:a16="http://schemas.microsoft.com/office/drawing/2014/main" id="{B5919981-F632-2146-EAEB-2F78DC9B8A40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3" name="Picture 2" descr="Diagram, Word, timeline&#10;&#10;Description automatically generated">
            <a:extLst>
              <a:ext uri="{FF2B5EF4-FFF2-40B4-BE49-F238E27FC236}">
                <a16:creationId xmlns:a16="http://schemas.microsoft.com/office/drawing/2014/main" id="{C2D50BE9-CC32-DB53-4C49-259949DBC0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70219" r="3001"/>
          <a:stretch/>
        </p:blipFill>
        <p:spPr>
          <a:xfrm>
            <a:off x="313599" y="5309061"/>
            <a:ext cx="11650469" cy="954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85CD52-5671-2300-13DA-9017098C69A7}"/>
              </a:ext>
            </a:extLst>
          </p:cNvPr>
          <p:cNvSpPr txBox="1"/>
          <p:nvPr/>
        </p:nvSpPr>
        <p:spPr>
          <a:xfrm>
            <a:off x="151946" y="690911"/>
            <a:ext cx="11306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phase estimation is one of the most important quantum algorithms. Useful for quantum chemistry and factoring.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C552BE-0B82-A8F5-4A6A-BA63F29BD8BF}"/>
              </a:ext>
            </a:extLst>
          </p:cNvPr>
          <p:cNvSpPr txBox="1"/>
          <p:nvPr/>
        </p:nvSpPr>
        <p:spPr>
          <a:xfrm>
            <a:off x="151946" y="449289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 for measuring phases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0, p/2, p, 3p/2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grpSp>
        <p:nvGrpSpPr>
          <p:cNvPr id="36" name="그룹 8">
            <a:extLst>
              <a:ext uri="{FF2B5EF4-FFF2-40B4-BE49-F238E27FC236}">
                <a16:creationId xmlns:a16="http://schemas.microsoft.com/office/drawing/2014/main" id="{E72DA4F6-B87F-00E1-F287-4D1C96098EAC}"/>
              </a:ext>
            </a:extLst>
          </p:cNvPr>
          <p:cNvGrpSpPr/>
          <p:nvPr/>
        </p:nvGrpSpPr>
        <p:grpSpPr>
          <a:xfrm>
            <a:off x="1203644" y="1651336"/>
            <a:ext cx="9854855" cy="2948541"/>
            <a:chOff x="1203644" y="1651336"/>
            <a:chExt cx="9854855" cy="2948541"/>
          </a:xfrm>
        </p:grpSpPr>
        <p:pic>
          <p:nvPicPr>
            <p:cNvPr id="37" name="그림 9">
              <a:extLst>
                <a:ext uri="{FF2B5EF4-FFF2-40B4-BE49-F238E27FC236}">
                  <a16:creationId xmlns:a16="http://schemas.microsoft.com/office/drawing/2014/main" id="{56808071-0846-1A4B-1BEA-044AC90C3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3644" y="1651336"/>
              <a:ext cx="9854855" cy="2948541"/>
            </a:xfrm>
            <a:prstGeom prst="rect">
              <a:avLst/>
            </a:prstGeom>
          </p:spPr>
        </p:pic>
        <p:pic>
          <p:nvPicPr>
            <p:cNvPr id="38" name="그림 10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 title="IguanaTex Bitmap Display">
              <a:extLst>
                <a:ext uri="{FF2B5EF4-FFF2-40B4-BE49-F238E27FC236}">
                  <a16:creationId xmlns:a16="http://schemas.microsoft.com/office/drawing/2014/main" id="{A33C36FA-C538-3190-DA01-3115B7A7EE3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959" y="1672114"/>
              <a:ext cx="208607" cy="12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5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3328155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Phase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B4166-BB2C-4C5D-8F86-7B1BA292F731}"/>
              </a:ext>
            </a:extLst>
          </p:cNvPr>
          <p:cNvSpPr txBox="1"/>
          <p:nvPr/>
        </p:nvSpPr>
        <p:spPr>
          <a:xfrm>
            <a:off x="151946" y="82566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 for measuring phases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cs typeface="Arial" pitchFamily="34" charset="0"/>
              </a:rPr>
              <a:t>0, p/2, p, 3p/2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3" name="Picture 2" descr="Diagram, Word, timeline&#10;&#10;Description automatically generated">
            <a:extLst>
              <a:ext uri="{FF2B5EF4-FFF2-40B4-BE49-F238E27FC236}">
                <a16:creationId xmlns:a16="http://schemas.microsoft.com/office/drawing/2014/main" id="{51953EDD-2134-4D53-9B19-7B717166C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t="70219" r="3001"/>
          <a:stretch/>
        </p:blipFill>
        <p:spPr>
          <a:xfrm>
            <a:off x="270765" y="1699586"/>
            <a:ext cx="11650469" cy="954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E455D4-BB8B-4309-A053-510309787190}"/>
              </a:ext>
            </a:extLst>
          </p:cNvPr>
          <p:cNvSpPr txBox="1"/>
          <p:nvPr/>
        </p:nvSpPr>
        <p:spPr>
          <a:xfrm>
            <a:off x="4824396" y="3227585"/>
            <a:ext cx="2990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 register </a:t>
            </a:r>
            <a:endParaRPr lang="en-US" sz="3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60EF3D-EDA6-4BDE-8F18-D528BE67745C}"/>
              </a:ext>
            </a:extLst>
          </p:cNvPr>
          <p:cNvGrpSpPr/>
          <p:nvPr/>
        </p:nvGrpSpPr>
        <p:grpSpPr>
          <a:xfrm>
            <a:off x="468014" y="4012419"/>
            <a:ext cx="11447323" cy="2087526"/>
            <a:chOff x="468014" y="4012419"/>
            <a:chExt cx="11447323" cy="2087526"/>
          </a:xfrm>
        </p:grpSpPr>
        <p:pic>
          <p:nvPicPr>
            <p:cNvPr id="20" name="Picture 1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1DE7A20A-B113-4458-890F-C990D4F16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80" y="4088617"/>
              <a:ext cx="2716172" cy="1914941"/>
            </a:xfrm>
            <a:prstGeom prst="rect">
              <a:avLst/>
            </a:prstGeom>
          </p:spPr>
        </p:pic>
        <p:pic>
          <p:nvPicPr>
            <p:cNvPr id="26" name="Picture 25" descr="Chart, bar chart&#10;&#10;Description automatically generated">
              <a:extLst>
                <a:ext uri="{FF2B5EF4-FFF2-40B4-BE49-F238E27FC236}">
                  <a16:creationId xmlns:a16="http://schemas.microsoft.com/office/drawing/2014/main" id="{CACA8005-8B0F-493E-8A3D-F14EE8A8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74" y="4092798"/>
              <a:ext cx="2716172" cy="1914941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B1583C6E-75B1-47AD-9E3B-223798C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84" y="4100583"/>
              <a:ext cx="2716172" cy="1914941"/>
            </a:xfrm>
            <a:prstGeom prst="rect">
              <a:avLst/>
            </a:prstGeom>
          </p:spPr>
        </p:pic>
        <p:pic>
          <p:nvPicPr>
            <p:cNvPr id="34" name="Picture 33" descr="Waterfall chart&#10;&#10;Description automatically generated with low confidence">
              <a:extLst>
                <a:ext uri="{FF2B5EF4-FFF2-40B4-BE49-F238E27FC236}">
                  <a16:creationId xmlns:a16="http://schemas.microsoft.com/office/drawing/2014/main" id="{4A0336EB-428D-41E3-B6F3-B934D66C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165" y="4110039"/>
              <a:ext cx="2716172" cy="191494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FB2FEB-483D-48C5-8405-F73202BB2D2F}"/>
                </a:ext>
              </a:extLst>
            </p:cNvPr>
            <p:cNvSpPr/>
            <p:nvPr/>
          </p:nvSpPr>
          <p:spPr>
            <a:xfrm>
              <a:off x="771277" y="592757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9CC161-0B54-4D50-B3FC-770672D66B7C}"/>
                </a:ext>
              </a:extLst>
            </p:cNvPr>
            <p:cNvSpPr/>
            <p:nvPr/>
          </p:nvSpPr>
          <p:spPr>
            <a:xfrm>
              <a:off x="3692277" y="589582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41FB77-0601-44D2-9512-C6A6658068E6}"/>
                </a:ext>
              </a:extLst>
            </p:cNvPr>
            <p:cNvSpPr/>
            <p:nvPr/>
          </p:nvSpPr>
          <p:spPr>
            <a:xfrm>
              <a:off x="6689477" y="594027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F9AA77-CD47-4396-AFCB-BFB8C15E94F4}"/>
                </a:ext>
              </a:extLst>
            </p:cNvPr>
            <p:cNvSpPr/>
            <p:nvPr/>
          </p:nvSpPr>
          <p:spPr>
            <a:xfrm>
              <a:off x="9581334" y="5958742"/>
              <a:ext cx="2122998" cy="141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2154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6508F78-F246-4D62-AFB3-352563EFA5F0}"/>
                </a:ext>
              </a:extLst>
            </p:cNvPr>
            <p:cNvSpPr/>
            <p:nvPr/>
          </p:nvSpPr>
          <p:spPr>
            <a:xfrm>
              <a:off x="9244885" y="4088617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89C645-F2B1-4177-9175-96B5D95CE29D}"/>
                </a:ext>
              </a:extLst>
            </p:cNvPr>
            <p:cNvSpPr/>
            <p:nvPr/>
          </p:nvSpPr>
          <p:spPr>
            <a:xfrm>
              <a:off x="6300789" y="4144037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135643-AFFD-4808-B1B2-567122C5DB30}"/>
                </a:ext>
              </a:extLst>
            </p:cNvPr>
            <p:cNvSpPr/>
            <p:nvPr/>
          </p:nvSpPr>
          <p:spPr>
            <a:xfrm>
              <a:off x="3384400" y="4012419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60D9E6B-0B1D-42A2-9870-8B3F66B8BC79}"/>
                </a:ext>
              </a:extLst>
            </p:cNvPr>
            <p:cNvSpPr/>
            <p:nvPr/>
          </p:nvSpPr>
          <p:spPr>
            <a:xfrm>
              <a:off x="468014" y="4053984"/>
              <a:ext cx="120320" cy="192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18EA837-3035-4E09-8866-C884DE206B20}"/>
              </a:ext>
            </a:extLst>
          </p:cNvPr>
          <p:cNvSpPr txBox="1"/>
          <p:nvPr/>
        </p:nvSpPr>
        <p:spPr>
          <a:xfrm rot="2143722">
            <a:off x="752989" y="590610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B90ED0-2B1A-4526-AEE2-29DBD77BD592}"/>
              </a:ext>
            </a:extLst>
          </p:cNvPr>
          <p:cNvSpPr txBox="1"/>
          <p:nvPr/>
        </p:nvSpPr>
        <p:spPr>
          <a:xfrm rot="2143722">
            <a:off x="1380877" y="590306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01098-9C51-4565-A727-C4C4DA9A4DEB}"/>
              </a:ext>
            </a:extLst>
          </p:cNvPr>
          <p:cNvSpPr txBox="1"/>
          <p:nvPr/>
        </p:nvSpPr>
        <p:spPr>
          <a:xfrm rot="2143722">
            <a:off x="1947805" y="590306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3AF42B-41C4-49C2-8782-0AFE3DB0C62F}"/>
              </a:ext>
            </a:extLst>
          </p:cNvPr>
          <p:cNvSpPr txBox="1"/>
          <p:nvPr/>
        </p:nvSpPr>
        <p:spPr>
          <a:xfrm rot="2143722">
            <a:off x="2642749" y="593049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2AE59D-6F9C-49F3-9CB1-5752936D4FDA}"/>
              </a:ext>
            </a:extLst>
          </p:cNvPr>
          <p:cNvSpPr txBox="1"/>
          <p:nvPr/>
        </p:nvSpPr>
        <p:spPr>
          <a:xfrm rot="2143722">
            <a:off x="3602869" y="587562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C49EFB-C5A0-4F77-8635-F17431D32E56}"/>
              </a:ext>
            </a:extLst>
          </p:cNvPr>
          <p:cNvSpPr txBox="1"/>
          <p:nvPr/>
        </p:nvSpPr>
        <p:spPr>
          <a:xfrm rot="2143722">
            <a:off x="4230757" y="587258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306179-9F6A-4C99-83CC-115279C1DAE9}"/>
              </a:ext>
            </a:extLst>
          </p:cNvPr>
          <p:cNvSpPr txBox="1"/>
          <p:nvPr/>
        </p:nvSpPr>
        <p:spPr>
          <a:xfrm rot="2143722">
            <a:off x="4797685" y="587258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69BC3D-1E28-4CFD-94B3-948646944379}"/>
              </a:ext>
            </a:extLst>
          </p:cNvPr>
          <p:cNvSpPr txBox="1"/>
          <p:nvPr/>
        </p:nvSpPr>
        <p:spPr>
          <a:xfrm rot="2143722">
            <a:off x="5492629" y="590001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E37585-6D9B-4E90-8F9D-F36D2251DE3D}"/>
              </a:ext>
            </a:extLst>
          </p:cNvPr>
          <p:cNvSpPr txBox="1"/>
          <p:nvPr/>
        </p:nvSpPr>
        <p:spPr>
          <a:xfrm rot="2143722">
            <a:off x="6538093" y="592134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40AF1B-20AC-4932-B276-74910F3C59BF}"/>
              </a:ext>
            </a:extLst>
          </p:cNvPr>
          <p:cNvSpPr txBox="1"/>
          <p:nvPr/>
        </p:nvSpPr>
        <p:spPr>
          <a:xfrm rot="2143722">
            <a:off x="7165981" y="591830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351E77-0E71-4FBF-B7E6-8CA38E168368}"/>
              </a:ext>
            </a:extLst>
          </p:cNvPr>
          <p:cNvSpPr txBox="1"/>
          <p:nvPr/>
        </p:nvSpPr>
        <p:spPr>
          <a:xfrm rot="2143722">
            <a:off x="7732909" y="591830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60F73D-3102-45EF-9EEB-0D90515D625B}"/>
              </a:ext>
            </a:extLst>
          </p:cNvPr>
          <p:cNvSpPr txBox="1"/>
          <p:nvPr/>
        </p:nvSpPr>
        <p:spPr>
          <a:xfrm rot="2143722">
            <a:off x="8427853" y="594573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EED187-6D84-444C-ABE8-7DC9B2D5AF54}"/>
              </a:ext>
            </a:extLst>
          </p:cNvPr>
          <p:cNvSpPr txBox="1"/>
          <p:nvPr/>
        </p:nvSpPr>
        <p:spPr>
          <a:xfrm rot="2143722">
            <a:off x="9387973" y="5890868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D90255-F81E-4F4D-9049-42A641A821F5}"/>
              </a:ext>
            </a:extLst>
          </p:cNvPr>
          <p:cNvSpPr txBox="1"/>
          <p:nvPr/>
        </p:nvSpPr>
        <p:spPr>
          <a:xfrm rot="2143722">
            <a:off x="10015861" y="588782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0B2E76-77BF-4DA9-A0A0-3D43C567441D}"/>
              </a:ext>
            </a:extLst>
          </p:cNvPr>
          <p:cNvSpPr txBox="1"/>
          <p:nvPr/>
        </p:nvSpPr>
        <p:spPr>
          <a:xfrm rot="2143722">
            <a:off x="10582789" y="5887820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EE366B-5245-440C-A481-D30335CACE11}"/>
              </a:ext>
            </a:extLst>
          </p:cNvPr>
          <p:cNvSpPr txBox="1"/>
          <p:nvPr/>
        </p:nvSpPr>
        <p:spPr>
          <a:xfrm rot="2143722">
            <a:off x="11277733" y="5915252"/>
            <a:ext cx="49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D8766-7C80-4916-9B3C-714B4B94D3F3}"/>
              </a:ext>
            </a:extLst>
          </p:cNvPr>
          <p:cNvSpPr txBox="1"/>
          <p:nvPr/>
        </p:nvSpPr>
        <p:spPr>
          <a:xfrm>
            <a:off x="72264" y="4787492"/>
            <a:ext cx="56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3DA249-BDBF-497A-94C9-B72567993EA6}"/>
              </a:ext>
            </a:extLst>
          </p:cNvPr>
          <p:cNvSpPr txBox="1"/>
          <p:nvPr/>
        </p:nvSpPr>
        <p:spPr>
          <a:xfrm>
            <a:off x="288672" y="3934052"/>
            <a:ext cx="56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AE9F0A-7DB2-4260-A089-9BA7FB6EA4AC}"/>
              </a:ext>
            </a:extLst>
          </p:cNvPr>
          <p:cNvSpPr txBox="1"/>
          <p:nvPr/>
        </p:nvSpPr>
        <p:spPr>
          <a:xfrm>
            <a:off x="279528" y="5616548"/>
            <a:ext cx="56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4ED769-A6ED-49C3-B628-29637625F041}"/>
              </a:ext>
            </a:extLst>
          </p:cNvPr>
          <p:cNvSpPr/>
          <p:nvPr/>
        </p:nvSpPr>
        <p:spPr>
          <a:xfrm>
            <a:off x="2121408" y="4334162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FFD9F1-30D8-41A0-9650-68FC88608057}"/>
              </a:ext>
            </a:extLst>
          </p:cNvPr>
          <p:cNvSpPr/>
          <p:nvPr/>
        </p:nvSpPr>
        <p:spPr>
          <a:xfrm>
            <a:off x="5163312" y="4367690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8CB58F2-E8F3-4127-A4F4-A582379C9B23}"/>
              </a:ext>
            </a:extLst>
          </p:cNvPr>
          <p:cNvSpPr/>
          <p:nvPr/>
        </p:nvSpPr>
        <p:spPr>
          <a:xfrm>
            <a:off x="6851904" y="4337210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671602-71BE-4ADC-8928-1A58B58FF5EB}"/>
              </a:ext>
            </a:extLst>
          </p:cNvPr>
          <p:cNvSpPr/>
          <p:nvPr/>
        </p:nvSpPr>
        <p:spPr>
          <a:xfrm>
            <a:off x="9857232" y="4334162"/>
            <a:ext cx="60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82CC2D-D250-4082-9472-5D839DB9FEFF}"/>
              </a:ext>
            </a:extLst>
          </p:cNvPr>
          <p:cNvSpPr txBox="1"/>
          <p:nvPr/>
        </p:nvSpPr>
        <p:spPr>
          <a:xfrm>
            <a:off x="1876680" y="4296764"/>
            <a:ext cx="9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43B240-D62F-43E2-9D34-1DE8281B3519}"/>
              </a:ext>
            </a:extLst>
          </p:cNvPr>
          <p:cNvSpPr txBox="1"/>
          <p:nvPr/>
        </p:nvSpPr>
        <p:spPr>
          <a:xfrm>
            <a:off x="4862089" y="4312004"/>
            <a:ext cx="109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CBB98-CE07-4448-96E6-CB8F862CA34B}"/>
              </a:ext>
            </a:extLst>
          </p:cNvPr>
          <p:cNvSpPr txBox="1"/>
          <p:nvPr/>
        </p:nvSpPr>
        <p:spPr>
          <a:xfrm>
            <a:off x="9805945" y="4318100"/>
            <a:ext cx="109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1CC0E66-4A78-4171-8276-8E619F24171E}"/>
              </a:ext>
            </a:extLst>
          </p:cNvPr>
          <p:cNvSpPr txBox="1"/>
          <p:nvPr/>
        </p:nvSpPr>
        <p:spPr>
          <a:xfrm>
            <a:off x="6821953" y="4315052"/>
            <a:ext cx="97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= Z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A6E2E7-AC70-4ECD-A8D6-5B6CA037CFEE}"/>
                  </a:ext>
                </a:extLst>
              </p:cNvPr>
              <p:cNvSpPr txBox="1"/>
              <p:nvPr/>
            </p:nvSpPr>
            <p:spPr>
              <a:xfrm>
                <a:off x="536876" y="2658625"/>
                <a:ext cx="62007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Input =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3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A6E2E7-AC70-4ECD-A8D6-5B6CA037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6" y="2658625"/>
                <a:ext cx="6200774" cy="584775"/>
              </a:xfrm>
              <a:prstGeom prst="rect">
                <a:avLst/>
              </a:prstGeom>
              <a:blipFill>
                <a:blip r:embed="rId7"/>
                <a:stretch>
                  <a:fillRect l="-2458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9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그룹 27">
            <a:extLst>
              <a:ext uri="{FF2B5EF4-FFF2-40B4-BE49-F238E27FC236}">
                <a16:creationId xmlns:a16="http://schemas.microsoft.com/office/drawing/2014/main" id="{18C739B5-111B-A539-2253-189B75E27926}"/>
              </a:ext>
            </a:extLst>
          </p:cNvPr>
          <p:cNvGrpSpPr/>
          <p:nvPr/>
        </p:nvGrpSpPr>
        <p:grpSpPr>
          <a:xfrm>
            <a:off x="1170954" y="3932004"/>
            <a:ext cx="7927324" cy="2371830"/>
            <a:chOff x="1203644" y="1651336"/>
            <a:chExt cx="9854855" cy="2948541"/>
          </a:xfrm>
        </p:grpSpPr>
        <p:pic>
          <p:nvPicPr>
            <p:cNvPr id="5" name="그림 29">
              <a:extLst>
                <a:ext uri="{FF2B5EF4-FFF2-40B4-BE49-F238E27FC236}">
                  <a16:creationId xmlns:a16="http://schemas.microsoft.com/office/drawing/2014/main" id="{91E4EB78-D597-CDE5-079D-BF288854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3644" y="1651336"/>
              <a:ext cx="9854855" cy="2948541"/>
            </a:xfrm>
            <a:prstGeom prst="rect">
              <a:avLst/>
            </a:prstGeom>
          </p:spPr>
        </p:pic>
        <p:pic>
          <p:nvPicPr>
            <p:cNvPr id="6" name="그림 30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 title="IguanaTex Bitmap Display">
              <a:extLst>
                <a:ext uri="{FF2B5EF4-FFF2-40B4-BE49-F238E27FC236}">
                  <a16:creationId xmlns:a16="http://schemas.microsoft.com/office/drawing/2014/main" id="{099D1BC3-21BC-1116-A051-AFB746E122C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959" y="1672114"/>
              <a:ext cx="208607" cy="123369"/>
            </a:xfrm>
            <a:prstGeom prst="rect">
              <a:avLst/>
            </a:prstGeom>
          </p:spPr>
        </p:pic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8F845813-3F58-CEBD-CF18-F6CD95D35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4B9C-54BA-CA3F-1D7A-7FC17B369A17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sp>
        <p:nvSpPr>
          <p:cNvPr id="9" name="Google Shape;187;p31">
            <a:extLst>
              <a:ext uri="{FF2B5EF4-FFF2-40B4-BE49-F238E27FC236}">
                <a16:creationId xmlns:a16="http://schemas.microsoft.com/office/drawing/2014/main" id="{B696CD20-D5C2-1FE1-7A56-A17F47969361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1" name="그림 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E5A3A327-44B4-69E8-CAF3-E85842E29F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pic>
        <p:nvPicPr>
          <p:cNvPr id="12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9134393E-7B03-5E32-9A40-039C2FFDDC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13" name="화살표: 오른쪽 11">
            <a:extLst>
              <a:ext uri="{FF2B5EF4-FFF2-40B4-BE49-F238E27FC236}">
                <a16:creationId xmlns:a16="http://schemas.microsoft.com/office/drawing/2014/main" id="{B9FD4622-7E72-3929-D27F-03D01F9ECA29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B5379-EA25-04AB-E47F-B36316234F57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qubit encoding</a:t>
            </a:r>
          </a:p>
        </p:txBody>
      </p:sp>
      <p:pic>
        <p:nvPicPr>
          <p:cNvPr id="15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63BEBFE9-EA97-2822-06AB-0D2E2620E67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4061EF-D169-2C22-DBA3-C55E6C4D72FD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2-qubit Hamiltonian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765AC-676B-2956-47D2-13D3B7C4315D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P. J. J. O'Malley et al., Phys. Rev. X </a:t>
            </a:r>
            <a:r>
              <a:rPr lang="da-DK" altLang="ko-KR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031007 (2016)</a:t>
            </a:r>
            <a:endParaRPr lang="en-US" altLang="ko-KR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화살표: 오른쪽 80">
            <a:extLst>
              <a:ext uri="{FF2B5EF4-FFF2-40B4-BE49-F238E27FC236}">
                <a16:creationId xmlns:a16="http://schemas.microsoft.com/office/drawing/2014/main" id="{286C8961-0C84-FB33-1623-9B11ADA86AAD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1D66F-266D-5E94-3516-4F090ED162B9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symmetry</a:t>
            </a:r>
          </a:p>
        </p:txBody>
      </p:sp>
      <p:pic>
        <p:nvPicPr>
          <p:cNvPr id="20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A9F733E7-6FE2-2AED-508A-443ED43192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4FD045-4364-5619-EABE-064F7E4ADD70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1-qubit Hamiltonian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328A11-CDE1-6DE6-A3F4-EB4A65973E48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S.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Bravyi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arXiv:1701.08213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CA29B-9106-D6E4-2AA5-778FB377768D}"/>
              </a:ext>
            </a:extLst>
          </p:cNvPr>
          <p:cNvSpPr txBox="1"/>
          <p:nvPr/>
        </p:nvSpPr>
        <p:spPr>
          <a:xfrm>
            <a:off x="151946" y="311004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Experiment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24" name="그림 93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Input $\ket{\psi}=\ket1$ (Hartree-Fock ground state)&#10;&#10;&#10;\end{document}" title="IguanaTex Bitmap Display">
            <a:extLst>
              <a:ext uri="{FF2B5EF4-FFF2-40B4-BE49-F238E27FC236}">
                <a16:creationId xmlns:a16="http://schemas.microsoft.com/office/drawing/2014/main" id="{FE0B6696-6941-AB58-97B7-6E87DFC7D9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" y="6363711"/>
            <a:ext cx="5761929" cy="303068"/>
          </a:xfrm>
          <a:prstGeom prst="rect">
            <a:avLst/>
          </a:prstGeom>
        </p:spPr>
      </p:pic>
      <p:cxnSp>
        <p:nvCxnSpPr>
          <p:cNvPr id="25" name="직선 화살표 연결선 95">
            <a:extLst>
              <a:ext uri="{FF2B5EF4-FFF2-40B4-BE49-F238E27FC236}">
                <a16:creationId xmlns:a16="http://schemas.microsoft.com/office/drawing/2014/main" id="{4FBD69FE-7A94-B3D9-60B0-965E438E1CBF}"/>
              </a:ext>
            </a:extLst>
          </p:cNvPr>
          <p:cNvCxnSpPr>
            <a:cxnSpLocks/>
          </p:cNvCxnSpPr>
          <p:nvPr/>
        </p:nvCxnSpPr>
        <p:spPr>
          <a:xfrm flipV="1">
            <a:off x="496685" y="5916566"/>
            <a:ext cx="635769" cy="38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97">
            <a:extLst>
              <a:ext uri="{FF2B5EF4-FFF2-40B4-BE49-F238E27FC236}">
                <a16:creationId xmlns:a16="http://schemas.microsoft.com/office/drawing/2014/main" id="{0A14E0CE-26BC-B8DC-5BD9-0297914134A1}"/>
              </a:ext>
            </a:extLst>
          </p:cNvPr>
          <p:cNvCxnSpPr>
            <a:cxnSpLocks/>
          </p:cNvCxnSpPr>
          <p:nvPr/>
        </p:nvCxnSpPr>
        <p:spPr>
          <a:xfrm flipH="1">
            <a:off x="3696101" y="3283298"/>
            <a:ext cx="2399899" cy="136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9477B4-FCC1-B166-5FEC-A2685AF08F98}"/>
              </a:ext>
            </a:extLst>
          </p:cNvPr>
          <p:cNvSpPr txBox="1"/>
          <p:nvPr/>
        </p:nvSpPr>
        <p:spPr>
          <a:xfrm>
            <a:off x="3111527" y="3474206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altLang="ko-KR" sz="16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</a:t>
            </a: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order </a:t>
            </a: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Trotterization</a:t>
            </a:r>
            <a:endParaRPr lang="en-US" altLang="ko-KR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4D290-C78F-8391-C859-C0863660ABD8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1367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/>
      <p:bldP spid="17" grpId="0"/>
      <p:bldP spid="18" grpId="0" animBg="1"/>
      <p:bldP spid="19" grpId="0"/>
      <p:bldP spid="21" grpId="0"/>
      <p:bldP spid="22" grpId="0"/>
      <p:bldP spid="2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BED6CD9-1810-4A34-A132-88B148D08964}"/>
              </a:ext>
            </a:extLst>
          </p:cNvPr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Google Shape;187;p31">
            <a:extLst>
              <a:ext uri="{FF2B5EF4-FFF2-40B4-BE49-F238E27FC236}">
                <a16:creationId xmlns:a16="http://schemas.microsoft.com/office/drawing/2014/main" id="{5B4920D8-3F68-4A40-AFFC-2C192322321B}"/>
              </a:ext>
            </a:extLst>
          </p:cNvPr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New machine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D1FF0-006E-406A-A3D6-D1E9CC6A6432}"/>
              </a:ext>
            </a:extLst>
          </p:cNvPr>
          <p:cNvGrpSpPr/>
          <p:nvPr/>
        </p:nvGrpSpPr>
        <p:grpSpPr>
          <a:xfrm>
            <a:off x="249739" y="1269027"/>
            <a:ext cx="8928686" cy="4230215"/>
            <a:chOff x="2264127" y="1996035"/>
            <a:chExt cx="9585859" cy="45415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00DF86-11BC-4B95-B5BC-E3086CA68E5C}"/>
                </a:ext>
              </a:extLst>
            </p:cNvPr>
            <p:cNvGrpSpPr/>
            <p:nvPr/>
          </p:nvGrpSpPr>
          <p:grpSpPr>
            <a:xfrm>
              <a:off x="4907776" y="1996035"/>
              <a:ext cx="6942210" cy="4541569"/>
              <a:chOff x="1981798" y="727764"/>
              <a:chExt cx="8886285" cy="581337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7EE8E5B-EE5F-40EB-B28B-9BA807FB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798" y="851138"/>
                <a:ext cx="8886285" cy="5673837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116676-8558-4E76-94DD-54B2FBF9490A}"/>
                  </a:ext>
                </a:extLst>
              </p:cNvPr>
              <p:cNvSpPr/>
              <p:nvPr/>
            </p:nvSpPr>
            <p:spPr>
              <a:xfrm>
                <a:off x="2026992" y="727764"/>
                <a:ext cx="1529273" cy="972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QPU</a:t>
                </a:r>
                <a:endPara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DDA656-EF20-4388-8C71-0691354B15C8}"/>
                  </a:ext>
                </a:extLst>
              </p:cNvPr>
              <p:cNvSpPr/>
              <p:nvPr/>
            </p:nvSpPr>
            <p:spPr>
              <a:xfrm>
                <a:off x="2102997" y="1989385"/>
                <a:ext cx="1205442" cy="50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camera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61D8100-BAA9-4F0A-B8FD-AC306C07E6CE}"/>
                  </a:ext>
                </a:extLst>
              </p:cNvPr>
              <p:cNvSpPr/>
              <p:nvPr/>
            </p:nvSpPr>
            <p:spPr>
              <a:xfrm>
                <a:off x="8684550" y="1885016"/>
                <a:ext cx="1870035" cy="888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dynamic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line array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D4EA8A-90E9-4BF0-A0E2-AC5D0BD99870}"/>
                  </a:ext>
                </a:extLst>
              </p:cNvPr>
              <p:cNvSpPr/>
              <p:nvPr/>
            </p:nvSpPr>
            <p:spPr>
              <a:xfrm>
                <a:off x="5563955" y="727764"/>
                <a:ext cx="1308981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Rydberg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scanner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D1C5F87-02F8-4EF2-92DD-07E05A392C0D}"/>
                  </a:ext>
                </a:extLst>
              </p:cNvPr>
              <p:cNvSpPr/>
              <p:nvPr/>
            </p:nvSpPr>
            <p:spPr>
              <a:xfrm>
                <a:off x="4549850" y="912430"/>
                <a:ext cx="1117325" cy="46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459 nm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F3B5EA-C0EC-4D6D-A51C-23545AC1140C}"/>
                  </a:ext>
                </a:extLst>
              </p:cNvPr>
              <p:cNvSpPr/>
              <p:nvPr/>
            </p:nvSpPr>
            <p:spPr>
              <a:xfrm>
                <a:off x="7809625" y="5652919"/>
                <a:ext cx="1308981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Rydberg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scanner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64FEED1-F28C-4536-B62F-6A2165B8C5B6}"/>
                  </a:ext>
                </a:extLst>
              </p:cNvPr>
              <p:cNvSpPr/>
              <p:nvPr/>
            </p:nvSpPr>
            <p:spPr>
              <a:xfrm>
                <a:off x="8478860" y="5383654"/>
                <a:ext cx="1260516" cy="46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1038 nm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A002CDE-550B-4125-B690-4F89FDC1B2E4}"/>
                  </a:ext>
                </a:extLst>
              </p:cNvPr>
              <p:cNvSpPr/>
              <p:nvPr/>
            </p:nvSpPr>
            <p:spPr>
              <a:xfrm>
                <a:off x="4768694" y="5067399"/>
                <a:ext cx="1621796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Atom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rearranger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54975B-0B3F-49A9-9EF2-AE2CDA1695EC}"/>
                  </a:ext>
                </a:extLst>
              </p:cNvPr>
              <p:cNvSpPr/>
              <p:nvPr/>
            </p:nvSpPr>
            <p:spPr>
              <a:xfrm>
                <a:off x="7809625" y="1200604"/>
                <a:ext cx="2573462" cy="88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Cooling &amp; imaging</a:t>
                </a:r>
              </a:p>
              <a:p>
                <a:pPr marL="0" marR="0" lvl="0" indent="0" algn="l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optics</a:t>
                </a: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C048BB3-EBDE-4251-A438-4BC50DC7F8FB}"/>
                  </a:ext>
                </a:extLst>
              </p:cNvPr>
              <p:cNvSpPr/>
              <p:nvPr/>
            </p:nvSpPr>
            <p:spPr>
              <a:xfrm rot="20461309">
                <a:off x="6621010" y="1453029"/>
                <a:ext cx="1238088" cy="931512"/>
              </a:xfrm>
              <a:custGeom>
                <a:avLst/>
                <a:gdLst>
                  <a:gd name="connsiteX0" fmla="*/ 2175127 w 2175127"/>
                  <a:gd name="connsiteY0" fmla="*/ 256606 h 931512"/>
                  <a:gd name="connsiteX1" fmla="*/ 963016 w 2175127"/>
                  <a:gd name="connsiteY1" fmla="*/ 22690 h 931512"/>
                  <a:gd name="connsiteX2" fmla="*/ 771630 w 2175127"/>
                  <a:gd name="connsiteY2" fmla="*/ 752792 h 931512"/>
                  <a:gd name="connsiteX3" fmla="*/ 69881 w 2175127"/>
                  <a:gd name="connsiteY3" fmla="*/ 915825 h 931512"/>
                  <a:gd name="connsiteX4" fmla="*/ 62793 w 2175127"/>
                  <a:gd name="connsiteY4" fmla="*/ 915825 h 93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127" h="931512">
                    <a:moveTo>
                      <a:pt x="2175127" y="256606"/>
                    </a:moveTo>
                    <a:cubicBezTo>
                      <a:pt x="1686029" y="98299"/>
                      <a:pt x="1196932" y="-60008"/>
                      <a:pt x="963016" y="22690"/>
                    </a:cubicBezTo>
                    <a:cubicBezTo>
                      <a:pt x="729100" y="105388"/>
                      <a:pt x="920486" y="603936"/>
                      <a:pt x="771630" y="752792"/>
                    </a:cubicBezTo>
                    <a:cubicBezTo>
                      <a:pt x="622774" y="901648"/>
                      <a:pt x="188020" y="888653"/>
                      <a:pt x="69881" y="915825"/>
                    </a:cubicBezTo>
                    <a:cubicBezTo>
                      <a:pt x="-48258" y="942997"/>
                      <a:pt x="7267" y="929411"/>
                      <a:pt x="62793" y="915825"/>
                    </a:cubicBezTo>
                  </a:path>
                </a:pathLst>
              </a:cu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5A37FBBD-1B19-45E4-BA6B-57636CE0B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" t="15017" r="5268" b="20630"/>
            <a:stretch/>
          </p:blipFill>
          <p:spPr bwMode="auto">
            <a:xfrm rot="5400000">
              <a:off x="1296757" y="3057647"/>
              <a:ext cx="4432556" cy="248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E9E8DC-E1D1-498D-8D8B-42D23548225B}"/>
                </a:ext>
              </a:extLst>
            </p:cNvPr>
            <p:cNvSpPr/>
            <p:nvPr/>
          </p:nvSpPr>
          <p:spPr>
            <a:xfrm>
              <a:off x="2264127" y="2078888"/>
              <a:ext cx="2520756" cy="759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UHV cell with                  </a:t>
              </a:r>
            </a:p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                electrodes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52E6793-4697-407F-B8D1-6159C974B0FF}"/>
              </a:ext>
            </a:extLst>
          </p:cNvPr>
          <p:cNvSpPr/>
          <p:nvPr/>
        </p:nvSpPr>
        <p:spPr>
          <a:xfrm>
            <a:off x="9305984" y="1358802"/>
            <a:ext cx="2630142" cy="4123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pic>
        <p:nvPicPr>
          <p:cNvPr id="40" name="Picture 2" descr="HDAWG">
            <a:extLst>
              <a:ext uri="{FF2B5EF4-FFF2-40B4-BE49-F238E27FC236}">
                <a16:creationId xmlns:a16="http://schemas.microsoft.com/office/drawing/2014/main" id="{160929C8-E0D4-475D-8D15-79BDFD8A0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63" y="4280087"/>
            <a:ext cx="2469774" cy="11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AAA1274-65D2-4650-93AF-94F3593C63DF}"/>
              </a:ext>
            </a:extLst>
          </p:cNvPr>
          <p:cNvSpPr/>
          <p:nvPr/>
        </p:nvSpPr>
        <p:spPr>
          <a:xfrm>
            <a:off x="9383701" y="3766059"/>
            <a:ext cx="2475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Control system, Lasers &amp; electronics upgrades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676E6A-B74C-4B3E-B249-1D8903F5268B}"/>
              </a:ext>
            </a:extLst>
          </p:cNvPr>
          <p:cNvSpPr txBox="1"/>
          <p:nvPr/>
        </p:nvSpPr>
        <p:spPr>
          <a:xfrm>
            <a:off x="653462" y="5522395"/>
            <a:ext cx="8371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Individual and dual atom addressing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New gate protocols and circuits under test.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Running arbitrary quantum circuits.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FB0AAC-295A-4740-8A6F-7C6AD3A187CE}"/>
              </a:ext>
            </a:extLst>
          </p:cNvPr>
          <p:cNvSpPr txBox="1"/>
          <p:nvPr/>
        </p:nvSpPr>
        <p:spPr>
          <a:xfrm>
            <a:off x="8034434" y="900184"/>
            <a:ext cx="369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825 nm blue array and axial lattice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C39FD-C363-465A-BB49-A836BDC9F7FD}"/>
              </a:ext>
            </a:extLst>
          </p:cNvPr>
          <p:cNvGrpSpPr/>
          <p:nvPr/>
        </p:nvGrpSpPr>
        <p:grpSpPr>
          <a:xfrm>
            <a:off x="9305984" y="1375548"/>
            <a:ext cx="2933088" cy="2432704"/>
            <a:chOff x="8034434" y="1214119"/>
            <a:chExt cx="4032108" cy="3344233"/>
          </a:xfrm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C53F21CB-DC1B-4521-8172-07A2CF19E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434" y="1214119"/>
              <a:ext cx="3651347" cy="234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452DD9-2D8E-47C1-ABDB-DB9F636584B2}"/>
                </a:ext>
              </a:extLst>
            </p:cNvPr>
            <p:cNvSpPr txBox="1"/>
            <p:nvPr/>
          </p:nvSpPr>
          <p:spPr>
            <a:xfrm>
              <a:off x="10181997" y="1252411"/>
              <a:ext cx="18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cooling light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90A76F-E5C7-49DE-A0EE-F1597287D632}"/>
                </a:ext>
              </a:extLst>
            </p:cNvPr>
            <p:cNvSpPr txBox="1"/>
            <p:nvPr/>
          </p:nvSpPr>
          <p:spPr>
            <a:xfrm>
              <a:off x="9735845" y="2172275"/>
              <a:ext cx="892305" cy="719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 0.7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BDEAF3F-C5C4-4B3D-A362-E41D21A83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4" r="37789" b="34756"/>
            <a:stretch/>
          </p:blipFill>
          <p:spPr>
            <a:xfrm rot="16200000">
              <a:off x="9187938" y="3012713"/>
              <a:ext cx="965813" cy="21254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011BBB4-28F9-421A-A781-E0729EFE5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59" t="7559" r="8042" b="6448"/>
          <a:stretch/>
        </p:blipFill>
        <p:spPr>
          <a:xfrm>
            <a:off x="2743553" y="3847703"/>
            <a:ext cx="1716152" cy="1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16902D1-F124-EDAB-6E37-804E049C6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464" y="4010517"/>
            <a:ext cx="5910501" cy="88842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1FFF259-7109-15DA-BBAE-85E92DFA6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8B675-7A79-FEC2-B6C7-62137528FBDC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FB83D1E0-588E-7BC2-257B-B46B6336A49E}"/>
              </a:ext>
            </a:extLst>
          </p:cNvPr>
          <p:cNvSpPr txBox="1"/>
          <p:nvPr/>
        </p:nvSpPr>
        <p:spPr>
          <a:xfrm>
            <a:off x="121092" y="65179"/>
            <a:ext cx="121607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9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4897F119-613A-1153-AF1D-14A79B977B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10" name="화살표: 오른쪽 11">
            <a:extLst>
              <a:ext uri="{FF2B5EF4-FFF2-40B4-BE49-F238E27FC236}">
                <a16:creationId xmlns:a16="http://schemas.microsoft.com/office/drawing/2014/main" id="{E1F0C799-150E-6448-3E1D-F96873F90ED8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BA782-643D-1AB6-D761-326E87374318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qubit encoding</a:t>
            </a:r>
          </a:p>
        </p:txBody>
      </p:sp>
      <p:pic>
        <p:nvPicPr>
          <p:cNvPr id="12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7BB23871-EE71-58F6-61DB-0EB3DB3EA3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D5A871-CABE-26BD-D6E5-2719BEC44585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2-qubit Hamiltonian</a:t>
            </a:r>
          </a:p>
        </p:txBody>
      </p:sp>
      <p:sp>
        <p:nvSpPr>
          <p:cNvPr id="14" name="화살표: 오른쪽 80">
            <a:extLst>
              <a:ext uri="{FF2B5EF4-FFF2-40B4-BE49-F238E27FC236}">
                <a16:creationId xmlns:a16="http://schemas.microsoft.com/office/drawing/2014/main" id="{C4FABB3B-2BC9-5866-8D49-6BD6DFBDAEC7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E417-1F46-A95E-0F57-617F1665610A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symmetry</a:t>
            </a:r>
            <a:endParaRPr lang="en-US" altLang="ko-KR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DAC30CF2-E7AA-7254-ECDE-04E4FF9C98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C40DBB-8DAC-3399-CFDF-BA2DFBC10EB8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1-qubit Hamiltonian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E3146-7213-C6E3-3BFF-7ACEF26C93FB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S.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Bravyi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arXiv:1701.08213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FAEF0-81F6-E109-F727-34027A790ABB}"/>
              </a:ext>
            </a:extLst>
          </p:cNvPr>
          <p:cNvSpPr txBox="1"/>
          <p:nvPr/>
        </p:nvSpPr>
        <p:spPr>
          <a:xfrm>
            <a:off x="151946" y="311004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Experiment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20" name="그림 2">
            <a:extLst>
              <a:ext uri="{FF2B5EF4-FFF2-40B4-BE49-F238E27FC236}">
                <a16:creationId xmlns:a16="http://schemas.microsoft.com/office/drawing/2014/main" id="{74A4829E-FD71-67ED-3009-2003218661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80" y="3962392"/>
            <a:ext cx="6209260" cy="939112"/>
          </a:xfrm>
          <a:prstGeom prst="rect">
            <a:avLst/>
          </a:prstGeom>
        </p:spPr>
      </p:pic>
      <p:pic>
        <p:nvPicPr>
          <p:cNvPr id="21" name="그림 6">
            <a:extLst>
              <a:ext uri="{FF2B5EF4-FFF2-40B4-BE49-F238E27FC236}">
                <a16:creationId xmlns:a16="http://schemas.microsoft.com/office/drawing/2014/main" id="{C86E3752-ABC0-DEFB-E27F-E5D17C2A97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230896"/>
            <a:ext cx="6286755" cy="936193"/>
          </a:xfrm>
          <a:prstGeom prst="rect">
            <a:avLst/>
          </a:prstGeom>
        </p:spPr>
      </p:pic>
      <p:pic>
        <p:nvPicPr>
          <p:cNvPr id="22" name="그림 8">
            <a:extLst>
              <a:ext uri="{FF2B5EF4-FFF2-40B4-BE49-F238E27FC236}">
                <a16:creationId xmlns:a16="http://schemas.microsoft.com/office/drawing/2014/main" id="{86EE1D7B-0C05-B865-8712-610E861DD5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0339" y="5236446"/>
            <a:ext cx="2016286" cy="888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3C99E-0F80-337C-1AE2-EF760DDDE072}"/>
              </a:ext>
            </a:extLst>
          </p:cNvPr>
          <p:cNvSpPr txBox="1"/>
          <p:nvPr/>
        </p:nvSpPr>
        <p:spPr>
          <a:xfrm>
            <a:off x="2623930" y="6381524"/>
            <a:ext cx="7052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1.1 </a:t>
            </a: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ms</a:t>
            </a: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execution time, circuit depth of 57 1Q gates and 14 2Q gates</a:t>
            </a:r>
          </a:p>
        </p:txBody>
      </p:sp>
      <p:pic>
        <p:nvPicPr>
          <p:cNvPr id="24" name="그림 23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339C1CD4-95D3-47F8-E00A-0EEA12E576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B9206E-1BAF-C079-6697-0F7ABB2E4BC7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P. J. J. O'Malley et al., Phys. Rev. X </a:t>
            </a:r>
            <a:r>
              <a:rPr lang="da-DK" altLang="ko-KR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031007 (2016)</a:t>
            </a:r>
            <a:endParaRPr lang="en-US" altLang="ko-KR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E80D8-5E60-5698-9F79-9845FE66F78D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268170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E2B63D-0370-29CA-F4A7-8546B2BF2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B09B-D8A0-A59A-BFC7-DAB02539EF10}"/>
              </a:ext>
            </a:extLst>
          </p:cNvPr>
          <p:cNvSpPr txBox="1"/>
          <p:nvPr/>
        </p:nvSpPr>
        <p:spPr>
          <a:xfrm>
            <a:off x="151946" y="690911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Hydrogen molecular Hamiltonian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sp>
        <p:nvSpPr>
          <p:cNvPr id="22" name="Google Shape;187;p31">
            <a:extLst>
              <a:ext uri="{FF2B5EF4-FFF2-40B4-BE49-F238E27FC236}">
                <a16:creationId xmlns:a16="http://schemas.microsoft.com/office/drawing/2014/main" id="{6CD6A4E5-E9F8-56AC-DEB0-6AAF9F74B6D4}"/>
              </a:ext>
            </a:extLst>
          </p:cNvPr>
          <p:cNvSpPr txBox="1"/>
          <p:nvPr/>
        </p:nvSpPr>
        <p:spPr>
          <a:xfrm>
            <a:off x="121092" y="65179"/>
            <a:ext cx="1117932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Quantum phase estimation </a:t>
            </a:r>
            <a:r>
              <a:rPr kumimoji="0" lang="en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 –  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Hydrogen molecular energy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25" name="그림 9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 title="IguanaTex Bitmap Display">
            <a:extLst>
              <a:ext uri="{FF2B5EF4-FFF2-40B4-BE49-F238E27FC236}">
                <a16:creationId xmlns:a16="http://schemas.microsoft.com/office/drawing/2014/main" id="{C382D4DD-63BA-6693-34A0-A3A18D1645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" y="2225035"/>
            <a:ext cx="3785142" cy="214323"/>
          </a:xfrm>
          <a:prstGeom prst="rect">
            <a:avLst/>
          </a:prstGeom>
        </p:spPr>
      </p:pic>
      <p:sp>
        <p:nvSpPr>
          <p:cNvPr id="26" name="화살표: 오른쪽 11">
            <a:extLst>
              <a:ext uri="{FF2B5EF4-FFF2-40B4-BE49-F238E27FC236}">
                <a16:creationId xmlns:a16="http://schemas.microsoft.com/office/drawing/2014/main" id="{8C39B463-1E54-EC45-BF05-0A5BB2C61511}"/>
              </a:ext>
            </a:extLst>
          </p:cNvPr>
          <p:cNvSpPr/>
          <p:nvPr/>
        </p:nvSpPr>
        <p:spPr>
          <a:xfrm>
            <a:off x="4768248" y="1484318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C3DB0-E40E-DCB8-EA9F-68F64C50CBA6}"/>
              </a:ext>
            </a:extLst>
          </p:cNvPr>
          <p:cNvSpPr txBox="1"/>
          <p:nvPr/>
        </p:nvSpPr>
        <p:spPr>
          <a:xfrm>
            <a:off x="4328957" y="114576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qubit encoding</a:t>
            </a:r>
          </a:p>
        </p:txBody>
      </p:sp>
      <p:pic>
        <p:nvPicPr>
          <p:cNvPr id="30" name="그림 22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 title="IguanaTex Bitmap Display">
            <a:extLst>
              <a:ext uri="{FF2B5EF4-FFF2-40B4-BE49-F238E27FC236}">
                <a16:creationId xmlns:a16="http://schemas.microsoft.com/office/drawing/2014/main" id="{04F1A490-9281-C0C8-8F23-09C0AD789F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3" y="1511876"/>
            <a:ext cx="6255238" cy="2910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DCB57BE-89ED-DD63-DDC9-D548779CE426}"/>
              </a:ext>
            </a:extLst>
          </p:cNvPr>
          <p:cNvSpPr txBox="1"/>
          <p:nvPr/>
        </p:nvSpPr>
        <p:spPr>
          <a:xfrm>
            <a:off x="8043136" y="1076512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2-qubit Hamiltonian</a:t>
            </a:r>
          </a:p>
        </p:txBody>
      </p:sp>
      <p:sp>
        <p:nvSpPr>
          <p:cNvPr id="32" name="화살표: 오른쪽 80">
            <a:extLst>
              <a:ext uri="{FF2B5EF4-FFF2-40B4-BE49-F238E27FC236}">
                <a16:creationId xmlns:a16="http://schemas.microsoft.com/office/drawing/2014/main" id="{3E04D2F4-04D2-B844-A0A1-6875E4F4B427}"/>
              </a:ext>
            </a:extLst>
          </p:cNvPr>
          <p:cNvSpPr/>
          <p:nvPr/>
        </p:nvSpPr>
        <p:spPr>
          <a:xfrm>
            <a:off x="4768248" y="2580399"/>
            <a:ext cx="708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9B4AD-FF5E-587A-CE51-33AF6EE3AA75}"/>
              </a:ext>
            </a:extLst>
          </p:cNvPr>
          <p:cNvSpPr txBox="1"/>
          <p:nvPr/>
        </p:nvSpPr>
        <p:spPr>
          <a:xfrm>
            <a:off x="4328957" y="2241845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symmetry</a:t>
            </a:r>
          </a:p>
        </p:txBody>
      </p:sp>
      <p:pic>
        <p:nvPicPr>
          <p:cNvPr id="35" name="그림 35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 title="IguanaTex Bitmap Display">
            <a:extLst>
              <a:ext uri="{FF2B5EF4-FFF2-40B4-BE49-F238E27FC236}">
                <a16:creationId xmlns:a16="http://schemas.microsoft.com/office/drawing/2014/main" id="{AAD15124-F0DF-78BB-82B1-C1CA1394DB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4" y="2656189"/>
            <a:ext cx="3292954" cy="312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468432-490D-30A6-37F5-EF9692D2A7C0}"/>
              </a:ext>
            </a:extLst>
          </p:cNvPr>
          <p:cNvSpPr txBox="1"/>
          <p:nvPr/>
        </p:nvSpPr>
        <p:spPr>
          <a:xfrm>
            <a:off x="6374606" y="2252781"/>
            <a:ext cx="240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1-qubit Hamiltonian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C77806-C4DD-AFBF-58AE-CA7D06195CD8}"/>
              </a:ext>
            </a:extLst>
          </p:cNvPr>
          <p:cNvSpPr txBox="1"/>
          <p:nvPr/>
        </p:nvSpPr>
        <p:spPr>
          <a:xfrm>
            <a:off x="7871674" y="3049585"/>
            <a:ext cx="2898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S. </a:t>
            </a:r>
            <a:r>
              <a:rPr lang="en-US" altLang="ko-KR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Bravyi</a:t>
            </a:r>
            <a:r>
              <a:rPr lang="en-US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arXiv:1701.08213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CCC374-10DD-5520-CD46-03EB99D8A267}"/>
              </a:ext>
            </a:extLst>
          </p:cNvPr>
          <p:cNvSpPr txBox="1"/>
          <p:nvPr/>
        </p:nvSpPr>
        <p:spPr>
          <a:xfrm>
            <a:off x="151946" y="3110043"/>
            <a:ext cx="11306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Experiment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</a:endParaRPr>
          </a:p>
        </p:txBody>
      </p:sp>
      <p:pic>
        <p:nvPicPr>
          <p:cNvPr id="42" name="그림 7">
            <a:extLst>
              <a:ext uri="{FF2B5EF4-FFF2-40B4-BE49-F238E27FC236}">
                <a16:creationId xmlns:a16="http://schemas.microsoft.com/office/drawing/2014/main" id="{244197A9-4100-5AA0-3B46-D01A862EF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7982" y="3571708"/>
            <a:ext cx="4539128" cy="3155775"/>
          </a:xfrm>
          <a:prstGeom prst="rect">
            <a:avLst/>
          </a:prstGeom>
        </p:spPr>
      </p:pic>
      <p:grpSp>
        <p:nvGrpSpPr>
          <p:cNvPr id="43" name="그룹 15">
            <a:extLst>
              <a:ext uri="{FF2B5EF4-FFF2-40B4-BE49-F238E27FC236}">
                <a16:creationId xmlns:a16="http://schemas.microsoft.com/office/drawing/2014/main" id="{B905EAA5-4CBB-AC05-865E-0B49F73F72BD}"/>
              </a:ext>
            </a:extLst>
          </p:cNvPr>
          <p:cNvGrpSpPr/>
          <p:nvPr/>
        </p:nvGrpSpPr>
        <p:grpSpPr>
          <a:xfrm>
            <a:off x="1173548" y="4403849"/>
            <a:ext cx="2290813" cy="2292821"/>
            <a:chOff x="365760" y="4253535"/>
            <a:chExt cx="2290813" cy="2292821"/>
          </a:xfrm>
        </p:grpSpPr>
        <p:pic>
          <p:nvPicPr>
            <p:cNvPr id="44" name="그림 13">
              <a:extLst>
                <a:ext uri="{FF2B5EF4-FFF2-40B4-BE49-F238E27FC236}">
                  <a16:creationId xmlns:a16="http://schemas.microsoft.com/office/drawing/2014/main" id="{A125A07E-72DC-4897-7D86-1786B85D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6024" y="4253535"/>
              <a:ext cx="2094486" cy="1999998"/>
            </a:xfrm>
            <a:prstGeom prst="rect">
              <a:avLst/>
            </a:prstGeom>
          </p:spPr>
        </p:pic>
        <p:sp>
          <p:nvSpPr>
            <p:cNvPr id="45" name="직사각형 14">
              <a:extLst>
                <a:ext uri="{FF2B5EF4-FFF2-40B4-BE49-F238E27FC236}">
                  <a16:creationId xmlns:a16="http://schemas.microsoft.com/office/drawing/2014/main" id="{D208CD2B-487B-CCB7-EDC1-61E2B111E9EE}"/>
                </a:ext>
              </a:extLst>
            </p:cNvPr>
            <p:cNvSpPr/>
            <p:nvPr/>
          </p:nvSpPr>
          <p:spPr>
            <a:xfrm>
              <a:off x="365760" y="5919537"/>
              <a:ext cx="2290813" cy="626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17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 U=e^{i0.59\hat X}e^{i2.55\hat Z}$&#10;&#10;&#10;\end{document}" title="IguanaTex Bitmap Display">
            <a:extLst>
              <a:ext uri="{FF2B5EF4-FFF2-40B4-BE49-F238E27FC236}">
                <a16:creationId xmlns:a16="http://schemas.microsoft.com/office/drawing/2014/main" id="{80D255C4-F101-049C-20F3-846FF425441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85" y="4726969"/>
            <a:ext cx="2345634" cy="3194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EA03DC0-C3B3-E479-05A3-BEA637304FB3}"/>
              </a:ext>
            </a:extLst>
          </p:cNvPr>
          <p:cNvSpPr txBox="1"/>
          <p:nvPr/>
        </p:nvSpPr>
        <p:spPr>
          <a:xfrm>
            <a:off x="7859358" y="4501131"/>
            <a:ext cx="2235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well-resolved</a:t>
            </a:r>
          </a:p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ground energy</a:t>
            </a:r>
          </a:p>
        </p:txBody>
      </p:sp>
      <p:cxnSp>
        <p:nvCxnSpPr>
          <p:cNvPr id="48" name="직선 화살표 연결선 19">
            <a:extLst>
              <a:ext uri="{FF2B5EF4-FFF2-40B4-BE49-F238E27FC236}">
                <a16:creationId xmlns:a16="http://schemas.microsoft.com/office/drawing/2014/main" id="{B3DA8EB3-C693-8DC4-CC1A-02A8C8475F1C}"/>
              </a:ext>
            </a:extLst>
          </p:cNvPr>
          <p:cNvCxnSpPr>
            <a:cxnSpLocks/>
          </p:cNvCxnSpPr>
          <p:nvPr/>
        </p:nvCxnSpPr>
        <p:spPr>
          <a:xfrm flipV="1">
            <a:off x="1982806" y="5622135"/>
            <a:ext cx="207411" cy="40057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80DFAB-5149-7CBE-A634-BBBB4D10275A}"/>
              </a:ext>
            </a:extLst>
          </p:cNvPr>
          <p:cNvSpPr txBox="1"/>
          <p:nvPr/>
        </p:nvSpPr>
        <p:spPr>
          <a:xfrm>
            <a:off x="1109057" y="5983224"/>
            <a:ext cx="1606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state qubit</a:t>
            </a:r>
          </a:p>
        </p:txBody>
      </p:sp>
      <p:cxnSp>
        <p:nvCxnSpPr>
          <p:cNvPr id="51" name="직선 화살표 연결선 39">
            <a:extLst>
              <a:ext uri="{FF2B5EF4-FFF2-40B4-BE49-F238E27FC236}">
                <a16:creationId xmlns:a16="http://schemas.microsoft.com/office/drawing/2014/main" id="{AF8AE1F0-0B81-5265-9B45-42A2E979FC9B}"/>
              </a:ext>
            </a:extLst>
          </p:cNvPr>
          <p:cNvCxnSpPr>
            <a:cxnSpLocks/>
          </p:cNvCxnSpPr>
          <p:nvPr/>
        </p:nvCxnSpPr>
        <p:spPr>
          <a:xfrm flipH="1">
            <a:off x="1574300" y="4092191"/>
            <a:ext cx="615739" cy="1178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42">
            <a:extLst>
              <a:ext uri="{FF2B5EF4-FFF2-40B4-BE49-F238E27FC236}">
                <a16:creationId xmlns:a16="http://schemas.microsoft.com/office/drawing/2014/main" id="{2785131E-BE4C-BB2A-3B95-D4093A853BCA}"/>
              </a:ext>
            </a:extLst>
          </p:cNvPr>
          <p:cNvCxnSpPr>
            <a:cxnSpLocks/>
          </p:cNvCxnSpPr>
          <p:nvPr/>
        </p:nvCxnSpPr>
        <p:spPr>
          <a:xfrm flipH="1">
            <a:off x="2328595" y="4093281"/>
            <a:ext cx="18850" cy="558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44">
            <a:extLst>
              <a:ext uri="{FF2B5EF4-FFF2-40B4-BE49-F238E27FC236}">
                <a16:creationId xmlns:a16="http://schemas.microsoft.com/office/drawing/2014/main" id="{B8C16DCA-757A-C1F3-CF57-D1230ACF11E7}"/>
              </a:ext>
            </a:extLst>
          </p:cNvPr>
          <p:cNvCxnSpPr>
            <a:cxnSpLocks/>
          </p:cNvCxnSpPr>
          <p:nvPr/>
        </p:nvCxnSpPr>
        <p:spPr>
          <a:xfrm>
            <a:off x="2530772" y="4039483"/>
            <a:ext cx="346676" cy="1231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6A0C2CA-5389-5C70-CA52-281CFA8280F1}"/>
              </a:ext>
            </a:extLst>
          </p:cNvPr>
          <p:cNvSpPr txBox="1"/>
          <p:nvPr/>
        </p:nvSpPr>
        <p:spPr>
          <a:xfrm>
            <a:off x="1624577" y="3691515"/>
            <a:ext cx="2177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measurement qubits</a:t>
            </a:r>
          </a:p>
        </p:txBody>
      </p:sp>
      <p:pic>
        <p:nvPicPr>
          <p:cNvPr id="56" name="그림 31" descr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 title="IguanaTex Bitmap Display">
            <a:extLst>
              <a:ext uri="{FF2B5EF4-FFF2-40B4-BE49-F238E27FC236}">
                <a16:creationId xmlns:a16="http://schemas.microsoft.com/office/drawing/2014/main" id="{C4A6C307-D05B-C161-D503-2F9509155E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1375342"/>
            <a:ext cx="4286475" cy="67961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01E7B8D-9784-FDCB-5BFC-318C6B0F43D7}"/>
              </a:ext>
            </a:extLst>
          </p:cNvPr>
          <p:cNvSpPr txBox="1"/>
          <p:nvPr/>
        </p:nvSpPr>
        <p:spPr>
          <a:xfrm>
            <a:off x="7871674" y="1905272"/>
            <a:ext cx="514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P. J. J. O'Malley et al., Phys. Rev. X </a:t>
            </a:r>
            <a:r>
              <a:rPr lang="da-DK" altLang="ko-KR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a-DK" altLang="ko-K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031007 (2016)</a:t>
            </a:r>
            <a:endParaRPr lang="en-US" altLang="ko-KR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09330F-90C6-5CD3-A81F-EB90FF9F3F51}"/>
              </a:ext>
            </a:extLst>
          </p:cNvPr>
          <p:cNvSpPr txBox="1"/>
          <p:nvPr/>
        </p:nvSpPr>
        <p:spPr>
          <a:xfrm>
            <a:off x="9065396" y="5521559"/>
            <a:ext cx="2235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2400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-1.06 Ha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E9DE74-E094-5CF1-D7F5-B18E0A286974}"/>
              </a:ext>
            </a:extLst>
          </p:cNvPr>
          <p:cNvSpPr txBox="1"/>
          <p:nvPr/>
        </p:nvSpPr>
        <p:spPr>
          <a:xfrm>
            <a:off x="1343231" y="2523938"/>
            <a:ext cx="2528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electronic orbitals</a:t>
            </a:r>
          </a:p>
        </p:txBody>
      </p:sp>
    </p:spTree>
    <p:extLst>
      <p:ext uri="{BB962C8B-B14F-4D97-AF65-F5344CB8AC3E}">
        <p14:creationId xmlns:p14="http://schemas.microsoft.com/office/powerpoint/2010/main" val="97099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10047559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Quantum Approximate Optimization Algorithm (QAOA)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1A18BF-1661-49EB-9E62-E3703D3D6D44}"/>
              </a:ext>
            </a:extLst>
          </p:cNvPr>
          <p:cNvSpPr/>
          <p:nvPr/>
        </p:nvSpPr>
        <p:spPr>
          <a:xfrm>
            <a:off x="151945" y="780583"/>
            <a:ext cx="705439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QAOA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thought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as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discretized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Trotterized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version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adiabatic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evolution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system in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Hamiltonian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Hamiltonian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Update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arrive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Hamiltonian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MaxCut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problem. Divide the vertices of a graph into two sets to maximize the number of cuts across the set boundary.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Classically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hard – no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polynomial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time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algorithm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arbitrary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79464-F862-4882-B952-48D7AA7CF4B1}"/>
              </a:ext>
            </a:extLst>
          </p:cNvPr>
          <p:cNvSpPr txBox="1"/>
          <p:nvPr/>
        </p:nvSpPr>
        <p:spPr>
          <a:xfrm>
            <a:off x="9187542" y="741060"/>
            <a:ext cx="276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Farhi &amp; Goldstone (2014)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C3C527-5B47-4ADB-81B5-58875E64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78" y="3648377"/>
            <a:ext cx="2584224" cy="18082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6829ED-6C80-4209-BCB0-0130B68EE0EB}"/>
              </a:ext>
            </a:extLst>
          </p:cNvPr>
          <p:cNvGrpSpPr/>
          <p:nvPr/>
        </p:nvGrpSpPr>
        <p:grpSpPr>
          <a:xfrm>
            <a:off x="7022115" y="1766565"/>
            <a:ext cx="4957612" cy="1554789"/>
            <a:chOff x="7022115" y="1403708"/>
            <a:chExt cx="4957612" cy="1554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53EF41-3443-493E-A95B-537C726D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2115" y="1403708"/>
              <a:ext cx="4782553" cy="102401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A2FD7E-06C7-4046-A2EC-2D7559C88393}"/>
                </a:ext>
              </a:extLst>
            </p:cNvPr>
            <p:cNvCxnSpPr/>
            <p:nvPr/>
          </p:nvCxnSpPr>
          <p:spPr>
            <a:xfrm>
              <a:off x="8577943" y="2547258"/>
              <a:ext cx="16454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6003EA-BED4-44B7-BC2D-D0545B61A3D9}"/>
                </a:ext>
              </a:extLst>
            </p:cNvPr>
            <p:cNvSpPr txBox="1"/>
            <p:nvPr/>
          </p:nvSpPr>
          <p:spPr>
            <a:xfrm>
              <a:off x="8984341" y="2558387"/>
              <a:ext cx="108895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mixer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47848-2B3B-4C3B-A1D8-C932CF0A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971" y="2533711"/>
              <a:ext cx="135708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9341C-D108-40DC-A800-2E71B828BB0B}"/>
                </a:ext>
              </a:extLst>
            </p:cNvPr>
            <p:cNvSpPr txBox="1"/>
            <p:nvPr/>
          </p:nvSpPr>
          <p:spPr>
            <a:xfrm>
              <a:off x="10595427" y="2544840"/>
              <a:ext cx="13843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problem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EBA05-78A9-4346-90AE-66020C49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60" y="5543246"/>
            <a:ext cx="3419997" cy="95598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DAE4745-0C0B-4733-9732-9C92B74B3361}"/>
              </a:ext>
            </a:extLst>
          </p:cNvPr>
          <p:cNvSpPr txBox="1"/>
          <p:nvPr/>
        </p:nvSpPr>
        <p:spPr>
          <a:xfrm>
            <a:off x="8984341" y="1251883"/>
            <a:ext cx="2645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classical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A195F5-7341-4968-ADDA-90E34E81B5CF}"/>
              </a:ext>
            </a:extLst>
          </p:cNvPr>
          <p:cNvCxnSpPr/>
          <p:nvPr/>
        </p:nvCxnSpPr>
        <p:spPr>
          <a:xfrm flipH="1">
            <a:off x="9400653" y="1660577"/>
            <a:ext cx="338433" cy="466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006E91C-9A37-4D01-97E0-FCA54647D62B}"/>
              </a:ext>
            </a:extLst>
          </p:cNvPr>
          <p:cNvCxnSpPr>
            <a:cxnSpLocks/>
          </p:cNvCxnSpPr>
          <p:nvPr/>
        </p:nvCxnSpPr>
        <p:spPr>
          <a:xfrm>
            <a:off x="10569120" y="1651993"/>
            <a:ext cx="592366" cy="4751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36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67614E-4AB2-4396-B423-D1E4BE4D97A0}"/>
              </a:ext>
            </a:extLst>
          </p:cNvPr>
          <p:cNvCxnSpPr>
            <a:cxnSpLocks/>
          </p:cNvCxnSpPr>
          <p:nvPr/>
        </p:nvCxnSpPr>
        <p:spPr>
          <a:xfrm flipH="1">
            <a:off x="5896263" y="1250360"/>
            <a:ext cx="3144" cy="1168950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63E08-D199-4608-BCB0-62B36DD77BCD}"/>
              </a:ext>
            </a:extLst>
          </p:cNvPr>
          <p:cNvGrpSpPr/>
          <p:nvPr/>
        </p:nvGrpSpPr>
        <p:grpSpPr>
          <a:xfrm>
            <a:off x="4177614" y="4248991"/>
            <a:ext cx="3966092" cy="2571790"/>
            <a:chOff x="4177614" y="4248991"/>
            <a:chExt cx="3966092" cy="2571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2B54BC-1F77-4A87-87B0-F4DD3578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614" y="4248991"/>
              <a:ext cx="3966092" cy="257179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7A9AEB-E601-452C-AEC6-B1AEA7F4378D}"/>
                </a:ext>
              </a:extLst>
            </p:cNvPr>
            <p:cNvSpPr txBox="1"/>
            <p:nvPr/>
          </p:nvSpPr>
          <p:spPr>
            <a:xfrm>
              <a:off x="5245529" y="4430785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AR=0.69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F12E18-4E4E-4DE4-8BBF-0DF3DD4832C0}"/>
                </a:ext>
              </a:extLst>
            </p:cNvPr>
            <p:cNvSpPr/>
            <p:nvPr/>
          </p:nvSpPr>
          <p:spPr>
            <a:xfrm>
              <a:off x="6072913" y="4490824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-10886" y="1432"/>
            <a:ext cx="12186557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-32785" y="26937"/>
            <a:ext cx="184731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F1315A2-B88D-4B0C-A1FE-0183379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85" y="26937"/>
            <a:ext cx="487806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QAOA </a:t>
            </a:r>
            <a:r>
              <a:rPr lang="en-US" sz="3200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MaxCut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– 4 qubits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E50816-CFFB-4A60-AE5F-A093E70A2AC4}"/>
              </a:ext>
            </a:extLst>
          </p:cNvPr>
          <p:cNvSpPr txBox="1"/>
          <p:nvPr/>
        </p:nvSpPr>
        <p:spPr>
          <a:xfrm>
            <a:off x="42968" y="938391"/>
            <a:ext cx="38569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QAOA for 4 node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MaxCut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F99210-DD72-4C6C-82B3-3486D3131B0D}"/>
              </a:ext>
            </a:extLst>
          </p:cNvPr>
          <p:cNvGrpSpPr/>
          <p:nvPr/>
        </p:nvGrpSpPr>
        <p:grpSpPr>
          <a:xfrm>
            <a:off x="4122092" y="1148333"/>
            <a:ext cx="3421798" cy="186278"/>
            <a:chOff x="8073825" y="1226810"/>
            <a:chExt cx="3421798" cy="1862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171822-B94A-43FB-80AC-B0F085D17D0F}"/>
                </a:ext>
              </a:extLst>
            </p:cNvPr>
            <p:cNvCxnSpPr/>
            <p:nvPr/>
          </p:nvCxnSpPr>
          <p:spPr bwMode="auto">
            <a:xfrm>
              <a:off x="8158076" y="1323429"/>
              <a:ext cx="3205424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E1B416-3553-4406-9106-423A8E32C362}"/>
                </a:ext>
              </a:extLst>
            </p:cNvPr>
            <p:cNvSpPr/>
            <p:nvPr/>
          </p:nvSpPr>
          <p:spPr>
            <a:xfrm>
              <a:off x="8073825" y="1226810"/>
              <a:ext cx="168502" cy="16850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9453A5-93C6-4A23-9011-5707A59D80B1}"/>
                </a:ext>
              </a:extLst>
            </p:cNvPr>
            <p:cNvSpPr/>
            <p:nvPr/>
          </p:nvSpPr>
          <p:spPr>
            <a:xfrm>
              <a:off x="11327121" y="1239178"/>
              <a:ext cx="168502" cy="168502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203AAF-8AB5-47A4-A363-1F4E82530F4E}"/>
                </a:ext>
              </a:extLst>
            </p:cNvPr>
            <p:cNvSpPr/>
            <p:nvPr/>
          </p:nvSpPr>
          <p:spPr>
            <a:xfrm>
              <a:off x="9760788" y="1244586"/>
              <a:ext cx="168502" cy="168502"/>
            </a:xfrm>
            <a:prstGeom prst="ellipse">
              <a:avLst/>
            </a:prstGeom>
            <a:solidFill>
              <a:srgbClr val="1539A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6695A03-F880-4D6B-A862-0C6508CA1979}"/>
              </a:ext>
            </a:extLst>
          </p:cNvPr>
          <p:cNvSpPr txBox="1"/>
          <p:nvPr/>
        </p:nvSpPr>
        <p:spPr>
          <a:xfrm>
            <a:off x="42968" y="1757134"/>
            <a:ext cx="5913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MaxCut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 solutions are 0001 and 1110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rPr>
              <a:t>Noise free prediction for p=1,2,3 is AR=0.77,0.95, ~1.0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5C5AED3-1520-4687-8075-0F223E399850}"/>
              </a:ext>
            </a:extLst>
          </p:cNvPr>
          <p:cNvSpPr/>
          <p:nvPr/>
        </p:nvSpPr>
        <p:spPr>
          <a:xfrm>
            <a:off x="5830277" y="2419310"/>
            <a:ext cx="144136" cy="144136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29D21CF-A06E-41B9-B61E-B6FF0392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" y="2605685"/>
            <a:ext cx="9048584" cy="157136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7CFE6BA-548B-4F8F-9996-299197B3AB62}"/>
              </a:ext>
            </a:extLst>
          </p:cNvPr>
          <p:cNvSpPr txBox="1"/>
          <p:nvPr/>
        </p:nvSpPr>
        <p:spPr>
          <a:xfrm>
            <a:off x="18020" y="2759582"/>
            <a:ext cx="904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 CZ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12 CZ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18 CZ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53B463-5475-4F06-AE14-C554B8E02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15"/>
          <a:stretch/>
        </p:blipFill>
        <p:spPr>
          <a:xfrm>
            <a:off x="8836706" y="928700"/>
            <a:ext cx="3118788" cy="1830882"/>
          </a:xfrm>
          <a:prstGeom prst="rect">
            <a:avLst/>
          </a:prstGeom>
          <a:ln>
            <a:solidFill>
              <a:srgbClr val="FFFFFF">
                <a:lumMod val="95000"/>
              </a:srgbClr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FFC6ADF-04F7-4D6E-8104-86122F2AE57A}"/>
              </a:ext>
            </a:extLst>
          </p:cNvPr>
          <p:cNvSpPr/>
          <p:nvPr/>
        </p:nvSpPr>
        <p:spPr>
          <a:xfrm>
            <a:off x="4179875" y="4278841"/>
            <a:ext cx="193777" cy="233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1A1B06-D858-403A-BF0A-568E61AF2FBE}"/>
              </a:ext>
            </a:extLst>
          </p:cNvPr>
          <p:cNvGrpSpPr/>
          <p:nvPr/>
        </p:nvGrpSpPr>
        <p:grpSpPr>
          <a:xfrm>
            <a:off x="101692" y="4230984"/>
            <a:ext cx="3966092" cy="2571790"/>
            <a:chOff x="101692" y="4230984"/>
            <a:chExt cx="3966092" cy="2571790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C29FB529-673D-4FD1-8881-A878146A6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2" y="4230984"/>
              <a:ext cx="3966092" cy="25717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2D2812-4E52-4C08-AC30-E3ADCDD5460E}"/>
                </a:ext>
              </a:extLst>
            </p:cNvPr>
            <p:cNvSpPr txBox="1"/>
            <p:nvPr/>
          </p:nvSpPr>
          <p:spPr>
            <a:xfrm>
              <a:off x="1300534" y="4393333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AR=0.67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0D6D5-303F-48C0-A66C-311B740621E4}"/>
                </a:ext>
              </a:extLst>
            </p:cNvPr>
            <p:cNvSpPr/>
            <p:nvPr/>
          </p:nvSpPr>
          <p:spPr>
            <a:xfrm>
              <a:off x="1959955" y="4461265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E67D69-009D-4C5B-B75F-39249BA402AF}"/>
                </a:ext>
              </a:extLst>
            </p:cNvPr>
            <p:cNvSpPr/>
            <p:nvPr/>
          </p:nvSpPr>
          <p:spPr>
            <a:xfrm>
              <a:off x="111747" y="4304706"/>
              <a:ext cx="176161" cy="233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39142C-0681-43C3-BC95-BBC9B890A5AD}"/>
              </a:ext>
            </a:extLst>
          </p:cNvPr>
          <p:cNvGrpSpPr/>
          <p:nvPr/>
        </p:nvGrpSpPr>
        <p:grpSpPr>
          <a:xfrm>
            <a:off x="8195434" y="4276703"/>
            <a:ext cx="3966092" cy="2571790"/>
            <a:chOff x="8195434" y="4276703"/>
            <a:chExt cx="3966092" cy="25717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F3F9FB-9F57-4F08-BAA6-5AF401E05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434" y="4276703"/>
              <a:ext cx="3966092" cy="257179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A113FB-6645-4FF8-A9B7-43B9618BD9EB}"/>
                </a:ext>
              </a:extLst>
            </p:cNvPr>
            <p:cNvSpPr txBox="1"/>
            <p:nvPr/>
          </p:nvSpPr>
          <p:spPr>
            <a:xfrm>
              <a:off x="9417343" y="4405001"/>
              <a:ext cx="209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p=3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Arial"/>
                </a:rPr>
                <a:t>AR=0.63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37B43EB-851C-498E-B00F-DFE9111BBD64}"/>
                </a:ext>
              </a:extLst>
            </p:cNvPr>
            <p:cNvSpPr/>
            <p:nvPr/>
          </p:nvSpPr>
          <p:spPr>
            <a:xfrm>
              <a:off x="8203242" y="4329636"/>
              <a:ext cx="193777" cy="233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362E04-3128-435B-B031-ADAD22AF5002}"/>
                </a:ext>
              </a:extLst>
            </p:cNvPr>
            <p:cNvSpPr/>
            <p:nvPr/>
          </p:nvSpPr>
          <p:spPr>
            <a:xfrm>
              <a:off x="10058405" y="4467735"/>
              <a:ext cx="508000" cy="270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EDEBE-7196-407E-AD6E-A57B525AA15C}"/>
              </a:ext>
            </a:extLst>
          </p:cNvPr>
          <p:cNvSpPr/>
          <p:nvPr/>
        </p:nvSpPr>
        <p:spPr>
          <a:xfrm>
            <a:off x="10143460" y="2098158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1E169B-4E98-489B-8611-37000A692B91}"/>
              </a:ext>
            </a:extLst>
          </p:cNvPr>
          <p:cNvSpPr/>
          <p:nvPr/>
        </p:nvSpPr>
        <p:spPr>
          <a:xfrm>
            <a:off x="10182447" y="1633878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469C34-A93C-47FB-8ABE-3B0AC3CA3EBC}"/>
              </a:ext>
            </a:extLst>
          </p:cNvPr>
          <p:cNvSpPr/>
          <p:nvPr/>
        </p:nvSpPr>
        <p:spPr>
          <a:xfrm>
            <a:off x="11242162" y="1630337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7C751F-73A7-4788-9F09-9C359F810DCA}"/>
              </a:ext>
            </a:extLst>
          </p:cNvPr>
          <p:cNvSpPr/>
          <p:nvPr/>
        </p:nvSpPr>
        <p:spPr>
          <a:xfrm>
            <a:off x="9058940" y="1644513"/>
            <a:ext cx="226828" cy="184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A29727-9128-4A5F-848E-66A159B9B123}"/>
              </a:ext>
            </a:extLst>
          </p:cNvPr>
          <p:cNvCxnSpPr>
            <a:cxnSpLocks/>
          </p:cNvCxnSpPr>
          <p:nvPr/>
        </p:nvCxnSpPr>
        <p:spPr>
          <a:xfrm flipH="1">
            <a:off x="10280429" y="1574705"/>
            <a:ext cx="3144" cy="72582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600D345-72B4-4071-949A-FB3F552295FA}"/>
              </a:ext>
            </a:extLst>
          </p:cNvPr>
          <p:cNvCxnSpPr>
            <a:cxnSpLocks/>
          </p:cNvCxnSpPr>
          <p:nvPr/>
        </p:nvCxnSpPr>
        <p:spPr>
          <a:xfrm>
            <a:off x="10513944" y="1393955"/>
            <a:ext cx="7133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3F1BD-5482-488C-B1A1-75459E4738AE}"/>
              </a:ext>
            </a:extLst>
          </p:cNvPr>
          <p:cNvCxnSpPr>
            <a:cxnSpLocks/>
          </p:cNvCxnSpPr>
          <p:nvPr/>
        </p:nvCxnSpPr>
        <p:spPr>
          <a:xfrm>
            <a:off x="9369171" y="1397501"/>
            <a:ext cx="71338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56389-BF18-4463-B8FC-F0F6EB8CD01F}"/>
              </a:ext>
            </a:extLst>
          </p:cNvPr>
          <p:cNvSpPr txBox="1"/>
          <p:nvPr/>
        </p:nvSpPr>
        <p:spPr>
          <a:xfrm>
            <a:off x="10100932" y="843515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FF8268-F465-4F1E-AF8C-65086DA35F6A}"/>
              </a:ext>
            </a:extLst>
          </p:cNvPr>
          <p:cNvSpPr txBox="1"/>
          <p:nvPr/>
        </p:nvSpPr>
        <p:spPr>
          <a:xfrm>
            <a:off x="8991603" y="839973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C2EAA2-A6F3-4A72-9778-B8ADA4901C0F}"/>
              </a:ext>
            </a:extLst>
          </p:cNvPr>
          <p:cNvSpPr txBox="1"/>
          <p:nvPr/>
        </p:nvSpPr>
        <p:spPr>
          <a:xfrm>
            <a:off x="9718157" y="2247009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C44904-BB93-4540-8F3C-34F989781DB4}"/>
              </a:ext>
            </a:extLst>
          </p:cNvPr>
          <p:cNvSpPr txBox="1"/>
          <p:nvPr/>
        </p:nvSpPr>
        <p:spPr>
          <a:xfrm>
            <a:off x="11142920" y="871873"/>
            <a:ext cx="68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37124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31B005-BCFA-471D-9A44-914F402B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012" y="-1382686"/>
            <a:ext cx="12600968" cy="945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87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Operational Sequence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F536D81-9F8D-4A5F-A828-1A14ECD48C50}"/>
              </a:ext>
            </a:extLst>
          </p:cNvPr>
          <p:cNvSpPr/>
          <p:nvPr/>
        </p:nvSpPr>
        <p:spPr>
          <a:xfrm>
            <a:off x="92361" y="1780163"/>
            <a:ext cx="4541709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51C80A1-980E-4248-8E18-3BB84278C380}"/>
              </a:ext>
            </a:extLst>
          </p:cNvPr>
          <p:cNvGrpSpPr/>
          <p:nvPr/>
        </p:nvGrpSpPr>
        <p:grpSpPr>
          <a:xfrm>
            <a:off x="367244" y="1780163"/>
            <a:ext cx="4168389" cy="3644249"/>
            <a:chOff x="376479" y="921653"/>
            <a:chExt cx="4168389" cy="364424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F03610-B9D3-4A2D-A2A7-0CBC326CE728}"/>
                </a:ext>
              </a:extLst>
            </p:cNvPr>
            <p:cNvSpPr txBox="1"/>
            <p:nvPr/>
          </p:nvSpPr>
          <p:spPr>
            <a:xfrm>
              <a:off x="408623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Atoms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93C1A5C-DEA7-468B-A0A7-92D78FA5137C}"/>
                </a:ext>
              </a:extLst>
            </p:cNvPr>
            <p:cNvSpPr txBox="1"/>
            <p:nvPr/>
          </p:nvSpPr>
          <p:spPr>
            <a:xfrm>
              <a:off x="1724314" y="921653"/>
              <a:ext cx="1520818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Atom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BAE505-2FBB-479E-BD8E-58E20DCB425F}"/>
                </a:ext>
              </a:extLst>
            </p:cNvPr>
            <p:cNvSpPr txBox="1"/>
            <p:nvPr/>
          </p:nvSpPr>
          <p:spPr>
            <a:xfrm>
              <a:off x="3385131" y="931515"/>
              <a:ext cx="1088707" cy="70788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Filled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pic>
          <p:nvPicPr>
            <p:cNvPr id="154" name="Picture 153" descr="Table&#10;&#10;Description automatically generated">
              <a:extLst>
                <a:ext uri="{FF2B5EF4-FFF2-40B4-BE49-F238E27FC236}">
                  <a16:creationId xmlns:a16="http://schemas.microsoft.com/office/drawing/2014/main" id="{2E17DAD3-2AF0-4208-8E90-864D0EF1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631" y="1722744"/>
              <a:ext cx="1136884" cy="1143321"/>
            </a:xfrm>
            <a:prstGeom prst="rect">
              <a:avLst/>
            </a:prstGeom>
          </p:spPr>
        </p:pic>
        <p:pic>
          <p:nvPicPr>
            <p:cNvPr id="155" name="Picture 2" descr="D:\users\mark\funding\active\iarpa qc\reviews and presentations\2012 may minneapolis review\wednesday science talk\Cesium_MOT.bmp">
              <a:extLst>
                <a:ext uri="{FF2B5EF4-FFF2-40B4-BE49-F238E27FC236}">
                  <a16:creationId xmlns:a16="http://schemas.microsoft.com/office/drawing/2014/main" id="{EAF814A7-FCC3-4717-9C22-D2B9F654F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5" t="18668" r="17196" b="14739"/>
            <a:stretch/>
          </p:blipFill>
          <p:spPr bwMode="auto">
            <a:xfrm>
              <a:off x="376479" y="1756302"/>
              <a:ext cx="1340105" cy="1076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22FE892-907A-4857-903C-040B0C4C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2455" y="1702737"/>
              <a:ext cx="1228271" cy="1183334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E7F0F14-5357-4BC9-A81B-E2A9B338C332}"/>
                </a:ext>
              </a:extLst>
            </p:cNvPr>
            <p:cNvSpPr txBox="1"/>
            <p:nvPr/>
          </p:nvSpPr>
          <p:spPr>
            <a:xfrm>
              <a:off x="416848" y="3149396"/>
              <a:ext cx="12997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 cooling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852,894 nm lasers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AFA854-5A0E-4915-847D-7F2A50B198EA}"/>
                </a:ext>
              </a:extLst>
            </p:cNvPr>
            <p:cNvSpPr txBox="1"/>
            <p:nvPr/>
          </p:nvSpPr>
          <p:spPr>
            <a:xfrm>
              <a:off x="1830990" y="3088574"/>
              <a:ext cx="12997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825 nm lasers,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Deep cooling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6FF6DED-A3BA-45C7-9FB8-D033272C7D19}"/>
                </a:ext>
              </a:extLst>
            </p:cNvPr>
            <p:cNvSpPr txBox="1"/>
            <p:nvPr/>
          </p:nvSpPr>
          <p:spPr>
            <a:xfrm>
              <a:off x="3245132" y="3088574"/>
              <a:ext cx="129973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Rearrange-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1064 nm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41A3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laser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A5697D68-B399-4419-9347-3CE10B96958C}"/>
              </a:ext>
            </a:extLst>
          </p:cNvPr>
          <p:cNvSpPr txBox="1"/>
          <p:nvPr/>
        </p:nvSpPr>
        <p:spPr>
          <a:xfrm>
            <a:off x="2024978" y="3669596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CA1FF20-7A80-45CF-AD85-7FD343D71C83}"/>
              </a:ext>
            </a:extLst>
          </p:cNvPr>
          <p:cNvSpPr txBox="1"/>
          <p:nvPr/>
        </p:nvSpPr>
        <p:spPr>
          <a:xfrm>
            <a:off x="3486955" y="3651164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15F0976-D068-4C8C-88B2-0BEAFF7DB407}"/>
              </a:ext>
            </a:extLst>
          </p:cNvPr>
          <p:cNvSpPr txBox="1"/>
          <p:nvPr/>
        </p:nvSpPr>
        <p:spPr>
          <a:xfrm>
            <a:off x="205482" y="1057008"/>
            <a:ext cx="4330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Qubit Register Preparation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F3E3DB-A177-4AB9-ABBF-7029F901AD6D}"/>
              </a:ext>
            </a:extLst>
          </p:cNvPr>
          <p:cNvSpPr txBox="1"/>
          <p:nvPr/>
        </p:nvSpPr>
        <p:spPr>
          <a:xfrm>
            <a:off x="5581751" y="1814160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6D8340-02E6-45E7-A59F-D32D9589022E}"/>
              </a:ext>
            </a:extLst>
          </p:cNvPr>
          <p:cNvSpPr txBox="1"/>
          <p:nvPr/>
        </p:nvSpPr>
        <p:spPr>
          <a:xfrm>
            <a:off x="8251827" y="1799452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F692AA-58EC-47C7-BF86-BA8C3F920221}"/>
              </a:ext>
            </a:extLst>
          </p:cNvPr>
          <p:cNvGrpSpPr/>
          <p:nvPr/>
        </p:nvGrpSpPr>
        <p:grpSpPr>
          <a:xfrm>
            <a:off x="5064845" y="2694938"/>
            <a:ext cx="2533997" cy="934807"/>
            <a:chOff x="8028632" y="2761582"/>
            <a:chExt cx="6599820" cy="243471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1A202A4-6BBC-4209-A085-AED5D5B7FD78}"/>
                </a:ext>
              </a:extLst>
            </p:cNvPr>
            <p:cNvSpPr/>
            <p:nvPr/>
          </p:nvSpPr>
          <p:spPr>
            <a:xfrm>
              <a:off x="8028634" y="2761582"/>
              <a:ext cx="6599818" cy="2434714"/>
            </a:xfrm>
            <a:prstGeom prst="rect">
              <a:avLst/>
            </a:prstGeom>
            <a:solidFill>
              <a:srgbClr val="005BA9">
                <a:lumMod val="50000"/>
              </a:srgbClr>
            </a:solidFill>
            <a:ln w="12700" cap="flat" cmpd="sng" algn="ctr">
              <a:solidFill>
                <a:srgbClr val="005BA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097DD5C-9E80-4B1A-A9E6-409DFD1AABA8}"/>
                </a:ext>
              </a:extLst>
            </p:cNvPr>
            <p:cNvGrpSpPr/>
            <p:nvPr/>
          </p:nvGrpSpPr>
          <p:grpSpPr>
            <a:xfrm>
              <a:off x="8028632" y="2990372"/>
              <a:ext cx="6463125" cy="2038601"/>
              <a:chOff x="1899099" y="1483887"/>
              <a:chExt cx="6463125" cy="203860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D7E139D-C65F-437A-8BB3-D32BBD58E9C8}"/>
                  </a:ext>
                </a:extLst>
              </p:cNvPr>
              <p:cNvCxnSpPr/>
              <p:nvPr/>
            </p:nvCxnSpPr>
            <p:spPr bwMode="auto">
              <a:xfrm>
                <a:off x="2848546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62E6F0A-C35B-4A48-9E86-E1DA3EB7AEE0}"/>
                  </a:ext>
                </a:extLst>
              </p:cNvPr>
              <p:cNvCxnSpPr/>
              <p:nvPr/>
            </p:nvCxnSpPr>
            <p:spPr bwMode="auto">
              <a:xfrm>
                <a:off x="3549771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CD259A7-C2C3-4A38-B1E7-985B2C2B4313}"/>
                  </a:ext>
                </a:extLst>
              </p:cNvPr>
              <p:cNvCxnSpPr/>
              <p:nvPr/>
            </p:nvCxnSpPr>
            <p:spPr bwMode="auto">
              <a:xfrm>
                <a:off x="4250995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2AFD192-77C4-4824-A3FF-799C9ECDBF29}"/>
                  </a:ext>
                </a:extLst>
              </p:cNvPr>
              <p:cNvCxnSpPr/>
              <p:nvPr/>
            </p:nvCxnSpPr>
            <p:spPr bwMode="auto">
              <a:xfrm>
                <a:off x="4952224" y="1495992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70C4547-5E84-4BA8-BC65-E43960A32E7C}"/>
                  </a:ext>
                </a:extLst>
              </p:cNvPr>
              <p:cNvCxnSpPr/>
              <p:nvPr/>
            </p:nvCxnSpPr>
            <p:spPr bwMode="auto">
              <a:xfrm>
                <a:off x="5653448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57BD040-A7A4-49B2-AD5B-C5EB2F5D6EF0}"/>
                  </a:ext>
                </a:extLst>
              </p:cNvPr>
              <p:cNvCxnSpPr/>
              <p:nvPr/>
            </p:nvCxnSpPr>
            <p:spPr bwMode="auto">
              <a:xfrm>
                <a:off x="6354672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55EC579-F72B-4AAC-9E2E-7B478944D94D}"/>
                  </a:ext>
                </a:extLst>
              </p:cNvPr>
              <p:cNvCxnSpPr/>
              <p:nvPr/>
            </p:nvCxnSpPr>
            <p:spPr bwMode="auto">
              <a:xfrm>
                <a:off x="7055896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97D53B9-018C-411B-8305-3683465E860D}"/>
                  </a:ext>
                </a:extLst>
              </p:cNvPr>
              <p:cNvCxnSpPr/>
              <p:nvPr/>
            </p:nvCxnSpPr>
            <p:spPr bwMode="auto">
              <a:xfrm>
                <a:off x="2848546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F52E7BC-41B8-4FDD-A7A5-A91283886B81}"/>
                  </a:ext>
                </a:extLst>
              </p:cNvPr>
              <p:cNvCxnSpPr/>
              <p:nvPr/>
            </p:nvCxnSpPr>
            <p:spPr bwMode="auto">
              <a:xfrm>
                <a:off x="3549771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1C7BF4B-84E9-463E-99E9-84007BB72586}"/>
                  </a:ext>
                </a:extLst>
              </p:cNvPr>
              <p:cNvCxnSpPr/>
              <p:nvPr/>
            </p:nvCxnSpPr>
            <p:spPr bwMode="auto">
              <a:xfrm>
                <a:off x="4250995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91FF287-B1E2-4CFE-A372-C7A343AB51EC}"/>
                  </a:ext>
                </a:extLst>
              </p:cNvPr>
              <p:cNvCxnSpPr/>
              <p:nvPr/>
            </p:nvCxnSpPr>
            <p:spPr bwMode="auto">
              <a:xfrm>
                <a:off x="4952224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ED90A5D-79DE-4198-B254-A2F937C7F30C}"/>
                  </a:ext>
                </a:extLst>
              </p:cNvPr>
              <p:cNvCxnSpPr/>
              <p:nvPr/>
            </p:nvCxnSpPr>
            <p:spPr bwMode="auto">
              <a:xfrm>
                <a:off x="5653448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068A816-80C3-42A5-BAE4-82261D6436D0}"/>
                  </a:ext>
                </a:extLst>
              </p:cNvPr>
              <p:cNvCxnSpPr/>
              <p:nvPr/>
            </p:nvCxnSpPr>
            <p:spPr bwMode="auto">
              <a:xfrm>
                <a:off x="6354672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9D1D6DE-4086-4D6E-AEEB-EDDAC6584351}"/>
                  </a:ext>
                </a:extLst>
              </p:cNvPr>
              <p:cNvCxnSpPr/>
              <p:nvPr/>
            </p:nvCxnSpPr>
            <p:spPr bwMode="auto">
              <a:xfrm>
                <a:off x="7055896" y="3344689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6467B60-0285-43F6-B1F0-A42A8CF0D8A0}"/>
                  </a:ext>
                </a:extLst>
              </p:cNvPr>
              <p:cNvCxnSpPr/>
              <p:nvPr/>
            </p:nvCxnSpPr>
            <p:spPr bwMode="auto">
              <a:xfrm>
                <a:off x="7849653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1DBBB7B-A826-4866-A6DB-23DC7D80BC59}"/>
                  </a:ext>
                </a:extLst>
              </p:cNvPr>
              <p:cNvCxnSpPr/>
              <p:nvPr/>
            </p:nvCxnSpPr>
            <p:spPr bwMode="auto">
              <a:xfrm>
                <a:off x="2044318" y="1521365"/>
                <a:ext cx="512571" cy="0"/>
              </a:xfrm>
              <a:prstGeom prst="line">
                <a:avLst/>
              </a:prstGeom>
              <a:solidFill>
                <a:srgbClr val="005BA9"/>
              </a:solidFill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AAD1A3C-DCC2-42FE-9671-6CD1C40764E4}"/>
                  </a:ext>
                </a:extLst>
              </p:cNvPr>
              <p:cNvSpPr/>
              <p:nvPr/>
            </p:nvSpPr>
            <p:spPr bwMode="auto">
              <a:xfrm>
                <a:off x="5033466" y="3166889"/>
                <a:ext cx="376305" cy="355599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53D584C-F22E-4353-A01C-B0F6A207085D}"/>
                  </a:ext>
                </a:extLst>
              </p:cNvPr>
              <p:cNvSpPr/>
              <p:nvPr/>
            </p:nvSpPr>
            <p:spPr>
              <a:xfrm>
                <a:off x="2114458" y="2090517"/>
                <a:ext cx="1897479" cy="721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Cesium</a:t>
                </a:r>
                <a:endParaRPr kumimoji="0" lang="en-US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A3E55CF-F9B3-4D62-A740-AC76377D06A0}"/>
                  </a:ext>
                </a:extLst>
              </p:cNvPr>
              <p:cNvSpPr/>
              <p:nvPr/>
            </p:nvSpPr>
            <p:spPr>
              <a:xfrm>
                <a:off x="2677269" y="2797281"/>
                <a:ext cx="998668" cy="6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entury Gothic" pitchFamily="34" charset="0"/>
                    <a:ea typeface="+mn-ea"/>
                    <a:cs typeface="Arial" pitchFamily="34" charset="0"/>
                  </a:rPr>
                  <a:t>f=3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7B51B9B-ABF7-4DD1-9471-E6C24260425B}"/>
                  </a:ext>
                </a:extLst>
              </p:cNvPr>
              <p:cNvSpPr/>
              <p:nvPr/>
            </p:nvSpPr>
            <p:spPr>
              <a:xfrm>
                <a:off x="1899099" y="1521363"/>
                <a:ext cx="998668" cy="6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entury Gothic" pitchFamily="34" charset="0"/>
                    <a:ea typeface="+mn-ea"/>
                    <a:cs typeface="Arial" pitchFamily="34" charset="0"/>
                  </a:rPr>
                  <a:t>f=4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777F507-0519-42DD-B283-21C38B76A540}"/>
                  </a:ext>
                </a:extLst>
              </p:cNvPr>
              <p:cNvSpPr/>
              <p:nvPr/>
            </p:nvSpPr>
            <p:spPr>
              <a:xfrm>
                <a:off x="4696970" y="2586199"/>
                <a:ext cx="1023072" cy="6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Arial" charset="0"/>
                  </a:rPr>
                  <a:t>|0&gt;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8801C6C-E948-4FEC-887D-488B4BD710C0}"/>
                  </a:ext>
                </a:extLst>
              </p:cNvPr>
              <p:cNvSpPr/>
              <p:nvPr/>
            </p:nvSpPr>
            <p:spPr>
              <a:xfrm>
                <a:off x="4688487" y="1483887"/>
                <a:ext cx="1023072" cy="6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Arial" charset="0"/>
                  </a:rPr>
                  <a:t>|1&gt;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70A7354-3034-43E8-B666-DDA19E2E98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 r="28325" b="2896"/>
          <a:stretch/>
        </p:blipFill>
        <p:spPr>
          <a:xfrm>
            <a:off x="7706804" y="2701033"/>
            <a:ext cx="2682105" cy="91364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345C8BC-4110-42CA-B817-1086B1F21B8E}"/>
              </a:ext>
            </a:extLst>
          </p:cNvPr>
          <p:cNvSpPr txBox="1"/>
          <p:nvPr/>
        </p:nvSpPr>
        <p:spPr>
          <a:xfrm>
            <a:off x="5626186" y="3849757"/>
            <a:ext cx="1299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Pumping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895 nm laser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794B7A-1924-46F0-AD60-03FA741F7F27}"/>
              </a:ext>
            </a:extLst>
          </p:cNvPr>
          <p:cNvSpPr txBox="1"/>
          <p:nvPr/>
        </p:nvSpPr>
        <p:spPr>
          <a:xfrm>
            <a:off x="7905522" y="3803736"/>
            <a:ext cx="2192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1Q, 2Q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459 nm, 1040 nm lasers,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147F404-D061-4609-8CBF-4FD4BA1EF073}"/>
              </a:ext>
            </a:extLst>
          </p:cNvPr>
          <p:cNvSpPr txBox="1"/>
          <p:nvPr/>
        </p:nvSpPr>
        <p:spPr>
          <a:xfrm>
            <a:off x="10642796" y="4044403"/>
            <a:ext cx="129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852 nm lasers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12D19D49-B237-4706-A0F6-75358BDBF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5021" y="2502285"/>
            <a:ext cx="1500187" cy="115555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F8657EB6-5957-4DD8-8943-345E248E7462}"/>
              </a:ext>
            </a:extLst>
          </p:cNvPr>
          <p:cNvSpPr/>
          <p:nvPr/>
        </p:nvSpPr>
        <p:spPr>
          <a:xfrm>
            <a:off x="4951699" y="1752729"/>
            <a:ext cx="7147940" cy="3798137"/>
          </a:xfrm>
          <a:prstGeom prst="rect">
            <a:avLst/>
          </a:prstGeom>
          <a:noFill/>
          <a:ln w="28575" cap="flat" cmpd="sng" algn="ctr">
            <a:solidFill>
              <a:srgbClr val="141A34">
                <a:lumMod val="90000"/>
                <a:lumOff val="1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C3C677-C45D-4AFC-934A-89963D010623}"/>
              </a:ext>
            </a:extLst>
          </p:cNvPr>
          <p:cNvSpPr txBox="1"/>
          <p:nvPr/>
        </p:nvSpPr>
        <p:spPr>
          <a:xfrm>
            <a:off x="10836937" y="3665091"/>
            <a:ext cx="1228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67B1FD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1DD4017-3002-464A-9EAC-40C59DB6ADE3}"/>
              </a:ext>
            </a:extLst>
          </p:cNvPr>
          <p:cNvSpPr txBox="1"/>
          <p:nvPr/>
        </p:nvSpPr>
        <p:spPr>
          <a:xfrm>
            <a:off x="6604725" y="1049388"/>
            <a:ext cx="3932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41A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Calculation Cycle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41A34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6A985B7-0DF0-4A56-B040-3AF8729440F5}"/>
              </a:ext>
            </a:extLst>
          </p:cNvPr>
          <p:cNvSpPr txBox="1"/>
          <p:nvPr/>
        </p:nvSpPr>
        <p:spPr>
          <a:xfrm>
            <a:off x="617683" y="5757422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Mechanics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C899AC3-E39C-4DA7-A6E5-A9F4BDCF340E}"/>
              </a:ext>
            </a:extLst>
          </p:cNvPr>
          <p:cNvSpPr txBox="1"/>
          <p:nvPr/>
        </p:nvSpPr>
        <p:spPr>
          <a:xfrm>
            <a:off x="6836607" y="5730987"/>
            <a:ext cx="421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Controlling the Quantum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22FE3-E9BA-4F97-B208-478926CA1B37}"/>
              </a:ext>
            </a:extLst>
          </p:cNvPr>
          <p:cNvSpPr/>
          <p:nvPr/>
        </p:nvSpPr>
        <p:spPr>
          <a:xfrm>
            <a:off x="4063674" y="2511206"/>
            <a:ext cx="390973" cy="115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B4FC4F-A370-4294-8A13-B3E6D17A24FF}"/>
              </a:ext>
            </a:extLst>
          </p:cNvPr>
          <p:cNvSpPr/>
          <p:nvPr/>
        </p:nvSpPr>
        <p:spPr>
          <a:xfrm>
            <a:off x="3301680" y="2536010"/>
            <a:ext cx="327175" cy="115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934C76-415C-47FC-839F-2E962A6D8785}"/>
              </a:ext>
            </a:extLst>
          </p:cNvPr>
          <p:cNvSpPr/>
          <p:nvPr/>
        </p:nvSpPr>
        <p:spPr>
          <a:xfrm>
            <a:off x="3375896" y="2509280"/>
            <a:ext cx="12311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21233E-5367-4439-AAD0-93D1D86B8492}"/>
              </a:ext>
            </a:extLst>
          </p:cNvPr>
          <p:cNvSpPr/>
          <p:nvPr/>
        </p:nvSpPr>
        <p:spPr>
          <a:xfrm>
            <a:off x="3262478" y="3320905"/>
            <a:ext cx="12311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B9CAF-1F68-4E7C-8FF0-67244E0FA6CA}"/>
              </a:ext>
            </a:extLst>
          </p:cNvPr>
          <p:cNvSpPr txBox="1"/>
          <p:nvPr/>
        </p:nvSpPr>
        <p:spPr>
          <a:xfrm>
            <a:off x="10728960" y="2424251"/>
            <a:ext cx="32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6B5F45-B346-42EC-B1D3-E3E2419285C3}"/>
              </a:ext>
            </a:extLst>
          </p:cNvPr>
          <p:cNvSpPr txBox="1"/>
          <p:nvPr/>
        </p:nvSpPr>
        <p:spPr>
          <a:xfrm>
            <a:off x="11434252" y="2438423"/>
            <a:ext cx="32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7D114-72AE-4CAE-B9FF-DFB86C15D949}"/>
              </a:ext>
            </a:extLst>
          </p:cNvPr>
          <p:cNvSpPr txBox="1"/>
          <p:nvPr/>
        </p:nvSpPr>
        <p:spPr>
          <a:xfrm>
            <a:off x="10476608" y="1799452"/>
            <a:ext cx="1500187" cy="707886"/>
          </a:xfrm>
          <a:prstGeom prst="rect">
            <a:avLst/>
          </a:prstGeom>
          <a:solidFill>
            <a:srgbClr val="FFFFFF">
              <a:lumMod val="6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59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Scalable qubit registers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2E71-BEA8-411E-850B-23FE8BAE9909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F3584-7DAA-4132-9E3D-F59A8E1F79AB}"/>
              </a:ext>
            </a:extLst>
          </p:cNvPr>
          <p:cNvSpPr/>
          <p:nvPr/>
        </p:nvSpPr>
        <p:spPr>
          <a:xfrm>
            <a:off x="288064" y="1339619"/>
            <a:ext cx="56613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Dynamic line array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latin typeface="Arial" pitchFamily="34" charset="0"/>
                <a:cs typeface="Arial" pitchFamily="34" charset="0"/>
              </a:rPr>
              <a:t>Up to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500 sites, currently in use.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latin typeface="Arial" pitchFamily="34" charset="0"/>
                <a:cs typeface="Arial" pitchFamily="34" charset="0"/>
              </a:rPr>
              <a:t>Controllable site number and array spacing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latin typeface="Arial" pitchFamily="34" charset="0"/>
                <a:cs typeface="Arial" pitchFamily="34" charset="0"/>
              </a:rPr>
              <a:t>7X7 array used in circuits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" name="Picture 8" descr="A picture containing object, purple&#10;&#10;Description automatically generated">
            <a:extLst>
              <a:ext uri="{FF2B5EF4-FFF2-40B4-BE49-F238E27FC236}">
                <a16:creationId xmlns:a16="http://schemas.microsoft.com/office/drawing/2014/main" id="{B0D9FB39-E447-4B8E-A871-BC442FC0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34" y="945200"/>
            <a:ext cx="3142740" cy="31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121092" y="94054"/>
            <a:ext cx="9223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Atom Rearrangement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2E71-BEA8-411E-850B-23FE8BAE9909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D1678-F5A8-4D6C-97B2-62B4045D4533}"/>
              </a:ext>
            </a:extLst>
          </p:cNvPr>
          <p:cNvSpPr/>
          <p:nvPr/>
        </p:nvSpPr>
        <p:spPr>
          <a:xfrm>
            <a:off x="9467872" y="2880148"/>
            <a:ext cx="2393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Gaussian line array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1B046-967D-4364-A11D-525C238AD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666" y="924887"/>
            <a:ext cx="1761024" cy="16965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D566AE-7609-4172-9C42-6BC489BE4F85}"/>
              </a:ext>
            </a:extLst>
          </p:cNvPr>
          <p:cNvGrpSpPr/>
          <p:nvPr/>
        </p:nvGrpSpPr>
        <p:grpSpPr>
          <a:xfrm>
            <a:off x="8883010" y="2726598"/>
            <a:ext cx="3217186" cy="1935075"/>
            <a:chOff x="7216801" y="4440686"/>
            <a:chExt cx="3734826" cy="2246426"/>
          </a:xfrm>
        </p:grpSpPr>
        <p:pic>
          <p:nvPicPr>
            <p:cNvPr id="14" name="Picture 8" descr="A reconstruction of the fluorescence images the Paris-Saclay team use to locate their atoms shows an array they made in the shape of the Eiffel tower. ">
              <a:extLst>
                <a:ext uri="{FF2B5EF4-FFF2-40B4-BE49-F238E27FC236}">
                  <a16:creationId xmlns:a16="http://schemas.microsoft.com/office/drawing/2014/main" id="{B7501443-ED8B-468C-822E-E926A7BBD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801" y="4440686"/>
              <a:ext cx="2807444" cy="1871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8CF62-7029-454B-B000-0983A6584701}"/>
                </a:ext>
              </a:extLst>
            </p:cNvPr>
            <p:cNvSpPr txBox="1"/>
            <p:nvPr/>
          </p:nvSpPr>
          <p:spPr>
            <a:xfrm>
              <a:off x="7581134" y="6287003"/>
              <a:ext cx="3370493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Browaeys group (2019)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D3F31-F743-424B-A0CB-AAB3446FC6D4}"/>
              </a:ext>
            </a:extLst>
          </p:cNvPr>
          <p:cNvSpPr/>
          <p:nvPr/>
        </p:nvSpPr>
        <p:spPr>
          <a:xfrm>
            <a:off x="363685" y="954342"/>
            <a:ext cx="79591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Loading single atoms into a trap array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is a stochastic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array is  deterministically filled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“atom rearrangement”.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Works in 1D, 2D, 3D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KAIST, Paris, Harvard, Darmstadt, Wuhan,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Moscow, ….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F65756-3775-4005-8C16-4349254E9822}"/>
              </a:ext>
            </a:extLst>
          </p:cNvPr>
          <p:cNvGrpSpPr/>
          <p:nvPr/>
        </p:nvGrpSpPr>
        <p:grpSpPr>
          <a:xfrm>
            <a:off x="22650" y="4586116"/>
            <a:ext cx="2275110" cy="1638553"/>
            <a:chOff x="1190279" y="477369"/>
            <a:chExt cx="3903721" cy="28114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79DE8C-17D5-4B34-B8CE-E084B85C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1077" y="1067735"/>
              <a:ext cx="2227212" cy="22122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88C4BD-78C8-414A-B37F-958023C9D8FE}"/>
                </a:ext>
              </a:extLst>
            </p:cNvPr>
            <p:cNvSpPr txBox="1"/>
            <p:nvPr/>
          </p:nvSpPr>
          <p:spPr>
            <a:xfrm>
              <a:off x="3169056" y="1075649"/>
              <a:ext cx="1812622" cy="126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25x25=625 site spot array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17BD54-0B80-4F11-880C-60411161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67177" y="1525475"/>
              <a:ext cx="2257317" cy="126945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5D71C7-643F-440A-8EB6-13C2072D6AB7}"/>
                </a:ext>
              </a:extLst>
            </p:cNvPr>
            <p:cNvSpPr/>
            <p:nvPr/>
          </p:nvSpPr>
          <p:spPr>
            <a:xfrm>
              <a:off x="1190279" y="477369"/>
              <a:ext cx="3903721" cy="58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2D acousto-optic scanner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B01ABF-25C5-457F-AFFF-A940852B1330}"/>
              </a:ext>
            </a:extLst>
          </p:cNvPr>
          <p:cNvGrpSpPr/>
          <p:nvPr/>
        </p:nvGrpSpPr>
        <p:grpSpPr>
          <a:xfrm>
            <a:off x="2667645" y="4800062"/>
            <a:ext cx="8663600" cy="1869659"/>
            <a:chOff x="2374548" y="2525260"/>
            <a:chExt cx="7525591" cy="16240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A12030-09F3-4A34-8736-E8253C05F726}"/>
                </a:ext>
              </a:extLst>
            </p:cNvPr>
            <p:cNvGrpSpPr/>
            <p:nvPr/>
          </p:nvGrpSpPr>
          <p:grpSpPr>
            <a:xfrm>
              <a:off x="2374548" y="2525260"/>
              <a:ext cx="7195742" cy="1242931"/>
              <a:chOff x="-11742814" y="7267575"/>
              <a:chExt cx="31161281" cy="53825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E1AE700-7561-481B-AD98-CFA8E2545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742814" y="7267575"/>
                <a:ext cx="4448419" cy="532447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73D06A2-6EE6-4235-89EF-34775922A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25928" y="7267575"/>
                <a:ext cx="4181475" cy="53054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86E0CA5-3F68-4E25-8E5F-0DFA180A4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940955" y="7267575"/>
                <a:ext cx="4190757" cy="538253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383B5BB-2FBD-4EBC-AECC-E9FEAE78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96758" y="7267575"/>
                <a:ext cx="4600575" cy="532447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DAFD337-45F1-4A67-9450-0E9890884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7256" y="7267575"/>
                <a:ext cx="3808918" cy="535129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677294F-F795-4154-9A33-7F737448C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9317" y="7267575"/>
                <a:ext cx="3749150" cy="52673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A349F88-DB08-46A4-B8CB-DDAB3D6BF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6599" y="7267575"/>
                <a:ext cx="4015890" cy="5351295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1C742A-14AD-4D16-BB30-877E4662C098}"/>
                </a:ext>
              </a:extLst>
            </p:cNvPr>
            <p:cNvGrpSpPr/>
            <p:nvPr/>
          </p:nvGrpSpPr>
          <p:grpSpPr>
            <a:xfrm>
              <a:off x="8872913" y="3749219"/>
              <a:ext cx="1027226" cy="400110"/>
              <a:chOff x="9135307" y="3693562"/>
              <a:chExt cx="1027226" cy="40011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2BF24CA-51F7-4A80-BECE-744C27A1332C}"/>
                  </a:ext>
                </a:extLst>
              </p:cNvPr>
              <p:cNvGrpSpPr/>
              <p:nvPr/>
            </p:nvGrpSpPr>
            <p:grpSpPr>
              <a:xfrm>
                <a:off x="9172893" y="3744806"/>
                <a:ext cx="624432" cy="273"/>
                <a:chOff x="9172893" y="3744806"/>
                <a:chExt cx="624432" cy="273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312E7B0-4A83-48F7-A5C0-C99A1E920710}"/>
                    </a:ext>
                  </a:extLst>
                </p:cNvPr>
                <p:cNvCxnSpPr/>
                <p:nvPr/>
              </p:nvCxnSpPr>
              <p:spPr>
                <a:xfrm>
                  <a:off x="9172893" y="3744806"/>
                  <a:ext cx="226864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7D65E17-B330-4738-B2D3-33CC38D7D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5010" y="3745079"/>
                  <a:ext cx="222315" cy="0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5A2208-CFA2-4A4B-B5E4-9E9770C84999}"/>
                  </a:ext>
                </a:extLst>
              </p:cNvPr>
              <p:cNvSpPr txBox="1"/>
              <p:nvPr/>
            </p:nvSpPr>
            <p:spPr>
              <a:xfrm>
                <a:off x="9135307" y="3693562"/>
                <a:ext cx="1027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+mn-ea"/>
                    <a:cs typeface="+mn-cs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12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Rectangle 2"/>
          <p:cNvSpPr>
            <a:spLocks noChangeArrowheads="1"/>
          </p:cNvSpPr>
          <p:nvPr/>
        </p:nvSpPr>
        <p:spPr bwMode="auto">
          <a:xfrm>
            <a:off x="6487" y="5995"/>
            <a:ext cx="173316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Gate set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30113" y="983878"/>
            <a:ext cx="5030784" cy="1047720"/>
            <a:chOff x="5274107" y="5598564"/>
            <a:chExt cx="5745352" cy="119653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165716" y="6121003"/>
              <a:ext cx="2853743" cy="26361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274107" y="5598564"/>
              <a:ext cx="5600700" cy="11965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85952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76808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8138083" y="62672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76808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7664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72236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81380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8595283" y="5924391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7591588" y="6438743"/>
              <a:ext cx="556897" cy="29876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</a:t>
              </a:r>
              <a:r>
                <a:rPr kumimoji="0" lang="en-US" sz="11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=0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7795183" y="586724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7674407" y="6243478"/>
              <a:ext cx="412272" cy="31634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14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|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0</a:t>
              </a:r>
              <a:r>
                <a:rPr kumimoji="0" lang="en-US" sz="1800" b="0" i="0" u="none" strike="noStrike" kern="0" cap="none" spc="0" normalizeH="0" baseline="-8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7674407" y="5896425"/>
              <a:ext cx="412272" cy="31634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14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|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0" cap="none" spc="0" normalizeH="0" baseline="-8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7793510" y="621014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>
              <a:off x="72172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" name="Line 5"/>
            <p:cNvSpPr>
              <a:spLocks noChangeShapeType="1"/>
            </p:cNvSpPr>
            <p:nvPr/>
          </p:nvSpPr>
          <p:spPr bwMode="auto">
            <a:xfrm>
              <a:off x="67600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" name="Line 5"/>
            <p:cNvSpPr>
              <a:spLocks noChangeShapeType="1"/>
            </p:cNvSpPr>
            <p:nvPr/>
          </p:nvSpPr>
          <p:spPr bwMode="auto">
            <a:xfrm>
              <a:off x="63028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>
              <a:off x="9046007" y="62690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90460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95032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630280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5902757" y="5926147"/>
              <a:ext cx="342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>
              <a:off x="9903257" y="5926147"/>
              <a:ext cx="0" cy="342900"/>
            </a:xfrm>
            <a:prstGeom prst="straightConnector1">
              <a:avLst/>
            </a:prstGeom>
            <a:solidFill>
              <a:srgbClr val="00CC99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>
            <a:xfrm>
              <a:off x="9974638" y="5968964"/>
              <a:ext cx="855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9.2 GHz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Sans Serif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09935" y="6174399"/>
              <a:ext cx="509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f=3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16384" y="5795711"/>
              <a:ext cx="509299" cy="316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f=4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8661060" y="919113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1568" y="1221482"/>
            <a:ext cx="43671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Encode in Cs clock states: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Universal gate set: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Global 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microwaves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Single site optical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Stark shift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988714" y="2952926"/>
            <a:ext cx="1478419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3347670" y="4642771"/>
            <a:ext cx="849013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>
              <a:xfrm>
                <a:off x="3157538" y="3014663"/>
                <a:ext cx="1204912" cy="693737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𝑠𝑖𝑡𝑒𝑠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38" y="3014663"/>
                <a:ext cx="1204912" cy="693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46"/>
              <p:cNvSpPr txBox="1"/>
              <p:nvPr/>
            </p:nvSpPr>
            <p:spPr>
              <a:xfrm>
                <a:off x="3375025" y="4829175"/>
                <a:ext cx="795338" cy="48736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025" y="4829175"/>
                <a:ext cx="795338" cy="487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725268" y="3870984"/>
            <a:ext cx="2266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Angle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f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x-y plane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from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wave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phase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62893" y="2996829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Rydberg blockade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7563990" y="2978425"/>
            <a:ext cx="1169098" cy="771098"/>
          </a:xfrm>
          <a:prstGeom prst="roundRect">
            <a:avLst/>
          </a:prstGeom>
          <a:solidFill>
            <a:srgbClr val="66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7648478" y="3190272"/>
          <a:ext cx="10001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" name="Equation" r:id="rId6" imgW="495000" imgH="215640" progId="Equation.3">
                  <p:embed/>
                </p:oleObj>
              </mc:Choice>
              <mc:Fallback>
                <p:oleObj name="Equation" r:id="rId6" imgW="495000" imgH="21564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48478" y="3190272"/>
                        <a:ext cx="10001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/>
        </p:nvGraphicFramePr>
        <p:xfrm>
          <a:off x="8080375" y="3924908"/>
          <a:ext cx="12541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" name="Equation" r:id="rId8" imgW="558720" imgH="253800" progId="Equation.3">
                  <p:embed/>
                </p:oleObj>
              </mc:Choice>
              <mc:Fallback>
                <p:oleObj name="Equation" r:id="rId8" imgW="558720" imgH="2538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0375" y="3924908"/>
                        <a:ext cx="125412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/>
          <p:cNvSpPr/>
          <p:nvPr/>
        </p:nvSpPr>
        <p:spPr>
          <a:xfrm>
            <a:off x="6422502" y="3991636"/>
            <a:ext cx="4144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i,j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site indices                     or more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A09DD-A1AA-4919-8B9F-E2D24603C169}"/>
              </a:ext>
            </a:extLst>
          </p:cNvPr>
          <p:cNvSpPr/>
          <p:nvPr/>
        </p:nvSpPr>
        <p:spPr>
          <a:xfrm>
            <a:off x="334647" y="6103720"/>
            <a:ext cx="11522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Native multi-qubit gates are also possible: (CNOT)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  <a:r>
              <a:rPr kumimoji="0" lang="en-US" sz="2000" b="0" i="0" u="none" strike="noStrike" kern="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   Toffoli k=2 demonstrated at Harvard.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273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" name="Google Shape;187;p31">
            <a:extLst>
              <a:ext uri="{FF2B5EF4-FFF2-40B4-BE49-F238E27FC236}">
                <a16:creationId xmlns:a16="http://schemas.microsoft.com/office/drawing/2014/main" id="{1185B5CB-D61A-1E8F-E6A5-2E9F3D8336A1}"/>
              </a:ext>
            </a:extLst>
          </p:cNvPr>
          <p:cNvSpPr txBox="1"/>
          <p:nvPr/>
        </p:nvSpPr>
        <p:spPr>
          <a:xfrm>
            <a:off x="121092" y="55554"/>
            <a:ext cx="92230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Single-qubit gate performance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9" name="그림 13">
            <a:extLst>
              <a:ext uri="{FF2B5EF4-FFF2-40B4-BE49-F238E27FC236}">
                <a16:creationId xmlns:a16="http://schemas.microsoft.com/office/drawing/2014/main" id="{33EBA23C-08EF-CC4F-4CF3-240238A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9" y="1462805"/>
            <a:ext cx="4722324" cy="4578031"/>
          </a:xfrm>
          <a:prstGeom prst="rect">
            <a:avLst/>
          </a:prstGeom>
        </p:spPr>
      </p:pic>
      <p:pic>
        <p:nvPicPr>
          <p:cNvPr id="52" name="그림 14">
            <a:extLst>
              <a:ext uri="{FF2B5EF4-FFF2-40B4-BE49-F238E27FC236}">
                <a16:creationId xmlns:a16="http://schemas.microsoft.com/office/drawing/2014/main" id="{72E41130-28A3-1EE7-9403-616F6E157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03" y="3169236"/>
            <a:ext cx="4301447" cy="287160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44F38E7-F497-A2AC-7538-7A581344B513}"/>
              </a:ext>
            </a:extLst>
          </p:cNvPr>
          <p:cNvSpPr txBox="1"/>
          <p:nvPr/>
        </p:nvSpPr>
        <p:spPr>
          <a:xfrm>
            <a:off x="996867" y="766845"/>
            <a:ext cx="4826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 microwave Rabi oscillation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4D088C-39A5-7FBC-32C5-77196A2D9BA4}"/>
              </a:ext>
            </a:extLst>
          </p:cNvPr>
          <p:cNvSpPr txBox="1"/>
          <p:nvPr/>
        </p:nvSpPr>
        <p:spPr>
          <a:xfrm>
            <a:off x="6621902" y="766845"/>
            <a:ext cx="4826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 Stark shift by 459 nm laser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직사각형 3">
                <a:extLst>
                  <a:ext uri="{FF2B5EF4-FFF2-40B4-BE49-F238E27FC236}">
                    <a16:creationId xmlns:a16="http://schemas.microsoft.com/office/drawing/2014/main" id="{42B46F4F-2673-0157-F1E3-1B8C8EB26502}"/>
                  </a:ext>
                </a:extLst>
              </p:cNvPr>
              <p:cNvSpPr/>
              <p:nvPr/>
            </p:nvSpPr>
            <p:spPr>
              <a:xfrm>
                <a:off x="7247821" y="1694045"/>
                <a:ext cx="924025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직사각형 3">
                <a:extLst>
                  <a:ext uri="{FF2B5EF4-FFF2-40B4-BE49-F238E27FC236}">
                    <a16:creationId xmlns:a16="http://schemas.microsoft.com/office/drawing/2014/main" id="{42B46F4F-2673-0157-F1E3-1B8C8EB26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21" y="1694045"/>
                <a:ext cx="924025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직사각형 21">
                <a:extLst>
                  <a:ext uri="{FF2B5EF4-FFF2-40B4-BE49-F238E27FC236}">
                    <a16:creationId xmlns:a16="http://schemas.microsoft.com/office/drawing/2014/main" id="{9E551596-A2AE-7B18-5B52-F8DF63DFAB64}"/>
                  </a:ext>
                </a:extLst>
              </p:cNvPr>
              <p:cNvSpPr/>
              <p:nvPr/>
            </p:nvSpPr>
            <p:spPr>
              <a:xfrm>
                <a:off x="9914018" y="1694045"/>
                <a:ext cx="924025" cy="9144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직사각형 21">
                <a:extLst>
                  <a:ext uri="{FF2B5EF4-FFF2-40B4-BE49-F238E27FC236}">
                    <a16:creationId xmlns:a16="http://schemas.microsoft.com/office/drawing/2014/main" id="{9E551596-A2AE-7B18-5B52-F8DF63DFA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18" y="1694045"/>
                <a:ext cx="924025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22">
            <a:extLst>
              <a:ext uri="{FF2B5EF4-FFF2-40B4-BE49-F238E27FC236}">
                <a16:creationId xmlns:a16="http://schemas.microsoft.com/office/drawing/2014/main" id="{5CE48FA7-3CF3-2C9F-0E54-866276C3576E}"/>
              </a:ext>
            </a:extLst>
          </p:cNvPr>
          <p:cNvSpPr/>
          <p:nvPr/>
        </p:nvSpPr>
        <p:spPr>
          <a:xfrm>
            <a:off x="8938858" y="1694045"/>
            <a:ext cx="224392" cy="914400"/>
          </a:xfrm>
          <a:prstGeom prst="rect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073F12-B535-E7DC-6C23-0A550CCC174B}"/>
              </a:ext>
            </a:extLst>
          </p:cNvPr>
          <p:cNvSpPr txBox="1"/>
          <p:nvPr/>
        </p:nvSpPr>
        <p:spPr>
          <a:xfrm>
            <a:off x="7290995" y="1320875"/>
            <a:ext cx="837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μwave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BF63C2-F89E-CE8F-0DDF-4533933CF08C}"/>
              </a:ext>
            </a:extLst>
          </p:cNvPr>
          <p:cNvSpPr txBox="1"/>
          <p:nvPr/>
        </p:nvSpPr>
        <p:spPr>
          <a:xfrm>
            <a:off x="9976442" y="1320875"/>
            <a:ext cx="837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μwave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865D6C-B8B8-F465-A0C0-7C6C670011AA}"/>
              </a:ext>
            </a:extLst>
          </p:cNvPr>
          <p:cNvSpPr txBox="1"/>
          <p:nvPr/>
        </p:nvSpPr>
        <p:spPr>
          <a:xfrm>
            <a:off x="8522228" y="1298100"/>
            <a:ext cx="1107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459 pulse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직선 화살표 연결선 30">
            <a:extLst>
              <a:ext uri="{FF2B5EF4-FFF2-40B4-BE49-F238E27FC236}">
                <a16:creationId xmlns:a16="http://schemas.microsoft.com/office/drawing/2014/main" id="{5E6EDDFA-C651-DC21-3A25-F19CAAD7DA8E}"/>
              </a:ext>
            </a:extLst>
          </p:cNvPr>
          <p:cNvCxnSpPr>
            <a:cxnSpLocks/>
          </p:cNvCxnSpPr>
          <p:nvPr/>
        </p:nvCxnSpPr>
        <p:spPr>
          <a:xfrm>
            <a:off x="8900358" y="2743199"/>
            <a:ext cx="308009" cy="0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B7D310C-1853-255A-94AB-67075CB705C2}"/>
              </a:ext>
            </a:extLst>
          </p:cNvPr>
          <p:cNvSpPr txBox="1"/>
          <p:nvPr/>
        </p:nvSpPr>
        <p:spPr>
          <a:xfrm>
            <a:off x="8938858" y="2693312"/>
            <a:ext cx="308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cxnSp>
        <p:nvCxnSpPr>
          <p:cNvPr id="64" name="직선 화살표 연결선 2">
            <a:extLst>
              <a:ext uri="{FF2B5EF4-FFF2-40B4-BE49-F238E27FC236}">
                <a16:creationId xmlns:a16="http://schemas.microsoft.com/office/drawing/2014/main" id="{42F51BA2-AD01-9487-D33A-E893049213E6}"/>
              </a:ext>
            </a:extLst>
          </p:cNvPr>
          <p:cNvCxnSpPr/>
          <p:nvPr/>
        </p:nvCxnSpPr>
        <p:spPr>
          <a:xfrm>
            <a:off x="7122693" y="2608445"/>
            <a:ext cx="387765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42AE2DF-F8A1-0A63-7F8E-3C91FCF72216}"/>
              </a:ext>
            </a:extLst>
          </p:cNvPr>
          <p:cNvSpPr txBox="1"/>
          <p:nvPr/>
        </p:nvSpPr>
        <p:spPr>
          <a:xfrm>
            <a:off x="1824642" y="6146201"/>
            <a:ext cx="3565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altLang="ko-KR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π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6.5 </a:t>
            </a:r>
            <a:r>
              <a:rPr lang="en-US" altLang="ko-K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μs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&lt;&lt; T</a:t>
            </a:r>
            <a:r>
              <a:rPr lang="en-US" altLang="ko-KR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 = 3.5 </a:t>
            </a:r>
            <a:r>
              <a:rPr lang="en-US" altLang="ko-K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ms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AB76E2-577C-FF4F-2851-A851D83D0BF1}"/>
              </a:ext>
            </a:extLst>
          </p:cNvPr>
          <p:cNvSpPr txBox="1"/>
          <p:nvPr/>
        </p:nvSpPr>
        <p:spPr>
          <a:xfrm>
            <a:off x="8072389" y="6146201"/>
            <a:ext cx="3565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stark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× </a:t>
            </a:r>
            <a:r>
              <a:rPr lang="en-US" altLang="ko-K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τ</a:t>
            </a:r>
            <a:r>
              <a:rPr lang="en-US" altLang="ko-KR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decay</a:t>
            </a:r>
            <a:r>
              <a:rPr lang="en-US" altLang="ko-K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32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1881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0" y="384"/>
            <a:ext cx="12192000" cy="675815"/>
          </a:xfrm>
          <a:prstGeom prst="rect">
            <a:avLst/>
          </a:prstGeom>
          <a:gradFill flip="none" rotWithShape="1">
            <a:gsLst>
              <a:gs pos="21000">
                <a:srgbClr val="1F3CB7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Google Shape;187;p31">
            <a:extLst>
              <a:ext uri="{FF2B5EF4-FFF2-40B4-BE49-F238E27FC236}">
                <a16:creationId xmlns:a16="http://schemas.microsoft.com/office/drawing/2014/main" id="{B84768F0-ED5A-217A-B697-DCC990EF8701}"/>
              </a:ext>
            </a:extLst>
          </p:cNvPr>
          <p:cNvSpPr txBox="1"/>
          <p:nvPr/>
        </p:nvSpPr>
        <p:spPr>
          <a:xfrm>
            <a:off x="121092" y="65179"/>
            <a:ext cx="114292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Single-qubit gate performance – randomized benchmarking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66E22A81-0664-022F-9F02-DBF3C845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06" y="689824"/>
            <a:ext cx="8372348" cy="5823623"/>
          </a:xfrm>
          <a:prstGeom prst="rect">
            <a:avLst/>
          </a:prstGeom>
        </p:spPr>
      </p:pic>
      <p:sp>
        <p:nvSpPr>
          <p:cNvPr id="5" name="Rectangle 45">
            <a:extLst>
              <a:ext uri="{FF2B5EF4-FFF2-40B4-BE49-F238E27FC236}">
                <a16:creationId xmlns:a16="http://schemas.microsoft.com/office/drawing/2014/main" id="{E43F5CB0-05A4-44FC-B47B-F04F2B21308B}"/>
              </a:ext>
            </a:extLst>
          </p:cNvPr>
          <p:cNvSpPr/>
          <p:nvPr/>
        </p:nvSpPr>
        <p:spPr>
          <a:xfrm>
            <a:off x="121092" y="1803897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Global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C00000"/>
                </a:solidFill>
                <a:latin typeface="Arial" charset="0"/>
                <a:cs typeface="Arial" charset="0"/>
              </a:rPr>
              <a:t>gates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25183A02-A367-1915-3CAB-7D20E6897F8C}"/>
              </a:ext>
            </a:extLst>
          </p:cNvPr>
          <p:cNvSpPr/>
          <p:nvPr/>
        </p:nvSpPr>
        <p:spPr>
          <a:xfrm>
            <a:off x="121092" y="4691475"/>
            <a:ext cx="179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C00000"/>
                </a:solidFill>
                <a:latin typeface="Arial" charset="0"/>
                <a:cs typeface="Arial" charset="0"/>
              </a:rPr>
              <a:t>gates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9B5EC-F768-7952-432C-79BA755A1A9E}"/>
              </a:ext>
            </a:extLst>
          </p:cNvPr>
          <p:cNvSpPr txBox="1"/>
          <p:nvPr/>
        </p:nvSpPr>
        <p:spPr>
          <a:xfrm>
            <a:off x="9413509" y="2592880"/>
            <a:ext cx="26670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SPAM error : 2.5%</a:t>
            </a: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800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global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99.978%</a:t>
            </a: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800" baseline="-25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99.25%</a:t>
            </a:r>
          </a:p>
          <a:p>
            <a:pPr marL="285750" indent="-285750">
              <a:buClr>
                <a:srgbClr val="4285F4">
                  <a:lumMod val="75000"/>
                </a:srgbClr>
              </a:buClr>
              <a:buSzPct val="167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E7EB-13B3-4F7E-3DB6-EBFFF397C679}"/>
              </a:ext>
            </a:extLst>
          </p:cNvPr>
          <p:cNvSpPr txBox="1"/>
          <p:nvPr/>
        </p:nvSpPr>
        <p:spPr>
          <a:xfrm>
            <a:off x="9278754" y="1543823"/>
            <a:ext cx="2801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285F4">
                  <a:lumMod val="75000"/>
                </a:srgbClr>
              </a:buClr>
              <a:buSzPct val="167000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Averaged performance over all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0BD52-72E0-8BE1-42EC-392A3324D031}"/>
              </a:ext>
            </a:extLst>
          </p:cNvPr>
          <p:cNvSpPr txBox="1"/>
          <p:nvPr/>
        </p:nvSpPr>
        <p:spPr>
          <a:xfrm>
            <a:off x="9673390" y="4395381"/>
            <a:ext cx="23004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85F4">
                  <a:lumMod val="75000"/>
                </a:srgbClr>
              </a:buClr>
              <a:buSzPct val="167000"/>
            </a:pPr>
            <a:r>
              <a:rPr lang="en-US" altLang="ko-KR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Could be further improved by better cooling, more laser power and detuning, beam shaping …</a:t>
            </a:r>
          </a:p>
        </p:txBody>
      </p:sp>
    </p:spTree>
    <p:extLst>
      <p:ext uri="{BB962C8B-B14F-4D97-AF65-F5344CB8AC3E}">
        <p14:creationId xmlns:p14="http://schemas.microsoft.com/office/powerpoint/2010/main" val="351912861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139.482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/>
  <p:tag name="IGUANATEXSIZE" val="20"/>
  <p:tag name="IGUANATEXCURSOR" val="2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963.629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 U=e^{i0.59\hat X}e^{i2.55\hat Z}$&#10;&#10;&#10;\end{document}"/>
  <p:tag name="IGUANATEXSIZE" val="20"/>
  <p:tag name="IGUANATEXCURSOR" val="3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109.48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$\hat{H}=\sum_{i,j}h_{ij}\hat a_i^\dagger \hat a_j+\frac{1}{2}\sum_{i,j,k,l}h_{ijkl}\hat a_i^\dagger \hat a_j^\dagger \hat a_k \hat a_l$$&#10;&#10;&#10;\end{document}"/>
  <p:tag name="IGUANATEXSIZE" val="20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620.547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\text{tapered}}=a_0\hat 1+a_1\hat{Z}_0+a_2\hat{X}_0$&#10;&#10;\end{document}"/>
  <p:tag name="IGUANATEXSIZE" val="20"/>
  <p:tag name="IGUANATEXCURSOR" val="3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0.95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Input $\ket{\psi}=\ket1$ (Hartree-Fock ground state)&#10;&#10;&#10;\end{document}"/>
  <p:tag name="IGUANATEXSIZE" val="20"/>
  <p:tag name="IGUANATEXCURSOR" val="3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139.4826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-1$&#10;&#10;&#10;\end{document}"/>
  <p:tag name="IGUANATEXSIZE" val="20"/>
  <p:tag name="IGUANATEXCURSOR" val="2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304.462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h_{ij}$, $h_{ijkl}$: numerical value (STO-3G basis)&#10;&#10;&#10;\end{document}"/>
  <p:tag name="IGUANATEXSIZE" val="20"/>
  <p:tag name="IGUANATEXCURSOR" val="3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3078.365"/>
  <p:tag name="LATEXADDIN" val="\documentclass{article}&#10;\usepackage{amsmath}&#10;\usepackage{bbm}&#10;\usepackage{cancel}&#10;\newcommand{\bra}[1]{\left\langle #1\right|}&#10;\newcommand{\ket}[1]{\left|#1\right\rangle}&#10;\newcommand{\abs}[1]{\left|#1\right|}&#10;\newcommand{\ave}[1]{\left&lt;#1\right&gt;}&#10;\pagestyle{empty}&#10;\begin{document}&#10;&#10;&#10;$\hat{H}_{BK}=g_0\hat 1+g_1\hat{Z}_0+g_2\hat{Z}_1+g_3\hat{Z}_0\hat{Z}_1+g_4\hat{Y}_0\hat{Y}_1+g_5\hat{X}_0\hat{X}_1$&#10;&#10;\end{document}"/>
  <p:tag name="IGUANATEXSIZE" val="20"/>
  <p:tag name="IGUANATEXCURSOR" val="3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bllineb">
  <a:themeElements>
    <a:clrScheme name="">
      <a:dk1>
        <a:srgbClr val="000000"/>
      </a:dk1>
      <a:lt1>
        <a:srgbClr val="FFFFFF"/>
      </a:lt1>
      <a:dk2>
        <a:srgbClr val="CCCCFF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rgbClr val="0066FF"/>
            </a:solidFill>
            <a:effectLst/>
            <a:latin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rgbClr val="0066FF"/>
            </a:solidFill>
            <a:effectLst/>
            <a:latin typeface="Microsoft Sans Serif" pitchFamily="34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20243</TotalTime>
  <Words>1329</Words>
  <Application>Microsoft Office PowerPoint</Application>
  <PresentationFormat>Widescreen</PresentationFormat>
  <Paragraphs>339</Paragraphs>
  <Slides>23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Monotype Sorts</vt:lpstr>
      <vt:lpstr>Microsoft Sans Serif</vt:lpstr>
      <vt:lpstr>Tahoma</vt:lpstr>
      <vt:lpstr>Calibri</vt:lpstr>
      <vt:lpstr>Century Gothic</vt:lpstr>
      <vt:lpstr>Arial</vt:lpstr>
      <vt:lpstr>Symbol</vt:lpstr>
      <vt:lpstr>Calibri Light</vt:lpstr>
      <vt:lpstr>Palatino Linotype</vt:lpstr>
      <vt:lpstr>Times New Roman</vt:lpstr>
      <vt:lpstr>Cambria Math</vt:lpstr>
      <vt:lpstr>Helvetica</vt:lpstr>
      <vt:lpstr>1_Blank Presentation</vt:lpstr>
      <vt:lpstr>8_Office Theme</vt:lpstr>
      <vt:lpstr>6_Office Theme</vt:lpstr>
      <vt:lpstr>dbllineb</vt:lpstr>
      <vt:lpstr>14_Office Theme</vt:lpstr>
      <vt:lpstr>7_Office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SAFFMAN</dc:creator>
  <cp:lastModifiedBy>TRENT MICHAEL GRAHAM</cp:lastModifiedBy>
  <cp:revision>131</cp:revision>
  <dcterms:created xsi:type="dcterms:W3CDTF">2020-06-17T04:20:33Z</dcterms:created>
  <dcterms:modified xsi:type="dcterms:W3CDTF">2022-05-20T12:12:41Z</dcterms:modified>
</cp:coreProperties>
</file>